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76F6-CDDE-2949-B58F-2A8225D90790}" type="datetimeFigureOut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39722-C14B-3F45-8BFC-914876C68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3722" y="360"/>
            <a:ext cx="8874118" cy="68572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Bears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Smith</dc:creator>
  <cp:lastModifiedBy>Alan Smith</cp:lastModifiedBy>
  <cp:revision>38</cp:revision>
  <dcterms:created xsi:type="dcterms:W3CDTF">2015-09-28T18:32:19Z</dcterms:created>
  <dcterms:modified xsi:type="dcterms:W3CDTF">2015-09-28T18:33:34Z</dcterms:modified>
</cp:coreProperties>
</file>