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0058400" cy="10058400"/>
  <p:notesSz cx="10058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" y="24383"/>
            <a:ext cx="7723632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2023-11-07T16:27:16Z</dcterms:created>
  <dcterms:modified xsi:type="dcterms:W3CDTF">2023-11-07T16:27:16Z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2023-11-07T00:00:00Z</vt:filetime>
  </property>
  <property fmtid="{D5CDD505-2E9C-101B-9397-08002B2CF9AE}" pid="5" name="Producer">
    <vt:lpwstr>Adobe Acrobat 23.3 Image Conversion Plug-in</vt:lpwstr>
  </property>
</Properties>
</file>