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287000" cy="8001000"/>
  <p:notesSz cx="10287000" cy="8001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1525" y="2480310"/>
            <a:ext cx="8743950" cy="1680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3050" y="4480560"/>
            <a:ext cx="7200900" cy="2000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14350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297805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4350" y="320040"/>
            <a:ext cx="9258300" cy="1280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4350" y="1840230"/>
            <a:ext cx="9258300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97580" y="7440930"/>
            <a:ext cx="329184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1435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40664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8001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2024-02-06T21:35:43Z</dcterms:created>
  <dcterms:modified xsi:type="dcterms:W3CDTF">2024-02-06T21:35:43Z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