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287000" cy="8001000"/>
  <p:notesSz cx="10287000" cy="8001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2480310"/>
            <a:ext cx="8743950" cy="1680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4480560"/>
            <a:ext cx="7200900" cy="2000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14350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297805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4350" y="320040"/>
            <a:ext cx="9258300" cy="1280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4350" y="1840230"/>
            <a:ext cx="9258300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97580" y="7440930"/>
            <a:ext cx="329184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1435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40664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800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2025-04-28T19:23:53Z</dcterms:created>
  <dcterms:modified xsi:type="dcterms:W3CDTF">2025-04-28T19:23:53Z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2025-04-28T00:00:00Z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2025-04-28T00:00:00Z</vt:filetime>
  </property>
  <property fmtid="{D5CDD505-2E9C-101B-9397-08002B2CF9AE}" pid="5" name="Producer">
    <vt:lpwstr>Adobe Acrobat 25.1 Image Conversion Plug-in</vt:lpwstr>
  </property>
</Properties>
</file>