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287000" cy="8001000"/>
  <p:notesSz cx="10287000" cy="800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320040"/>
            <a:ext cx="9258300" cy="128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1840230"/>
            <a:ext cx="92583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2024-02-06T20:42:27Z</dcterms:created>
  <dcterms:modified xsi:type="dcterms:W3CDTF">2024-02-06T20:42:27Z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