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2024-02-06T22:27:14Z</dcterms:created>
  <dcterms:modified xsi:type="dcterms:W3CDTF">2024-02-06T22:27:14Z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