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07" d="100"/>
          <a:sy n="107" d="100"/>
        </p:scale>
        <p:origin x="200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Alan Smith</cp:lastModifiedBy>
  <cp:revision>1</cp:revision>
  <dcterms:created xsi:type="dcterms:W3CDTF">2025-10-20T13:54:06Z</dcterms:created>
  <dcterms:modified xsi:type="dcterms:W3CDTF">2025-10-20T13:54:24Z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2025-10-20T00:00:00Z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2025-10-20T00:00:00Z</vt:filetime>
  </property>
  <property fmtid="{D5CDD505-2E9C-101B-9397-08002B2CF9AE}" pid="5" name="Producer">
    <vt:lpwstr>Adobe Acrobat 25.1 Image Conversion Plug-in</vt:lpwstr>
  </property>
</Properties>
</file>