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538450"/>
  <p:notesSz cx="20104100" cy="15538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816919"/>
            <a:ext cx="17088486" cy="326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701532"/>
            <a:ext cx="14072870" cy="3884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573843"/>
            <a:ext cx="8745284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21538"/>
            <a:ext cx="18093690" cy="24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573843"/>
            <a:ext cx="18093690" cy="10255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450759"/>
            <a:ext cx="6433312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450759"/>
            <a:ext cx="4623943" cy="77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55349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2021-12-28T19:05:34Z</dcterms:created>
  <dcterms:modified xsi:type="dcterms:W3CDTF">2021-12-28T19:05:34Z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2021-12-28T00:00:00Z</vt:filetime>
  </property>
</Properties>
</file>