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548" y="-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97DC2"/>
                </a:solidFill>
                <a:latin typeface="OxideSolidOT-Light"/>
                <a:cs typeface="OxideSolidOT-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97DC2"/>
                </a:solidFill>
                <a:latin typeface="OxideSolidOT-Light"/>
                <a:cs typeface="OxideSolidOT-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97DC2"/>
                </a:solidFill>
                <a:latin typeface="OxideSolidOT-Light"/>
                <a:cs typeface="OxideSolidOT-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922323" y="6757416"/>
            <a:ext cx="1457325" cy="4908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7560" y="596136"/>
            <a:ext cx="906327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197DC2"/>
                </a:solidFill>
                <a:latin typeface="OxideSolidOT-Light"/>
                <a:cs typeface="OxideSolidOT-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23019" y="6773500"/>
            <a:ext cx="414020" cy="98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75"/>
              </a:lnSpc>
            </a:pPr>
            <a:r>
              <a:rPr sz="700" b="1" spc="-15" dirty="0">
                <a:solidFill>
                  <a:srgbClr val="FFFFFF"/>
                </a:solidFill>
                <a:latin typeface="Gotham"/>
                <a:cs typeface="Gotham"/>
              </a:rPr>
              <a:t>C</a:t>
            </a:r>
            <a:r>
              <a:rPr sz="700" b="1" dirty="0">
                <a:solidFill>
                  <a:srgbClr val="FFFFFF"/>
                </a:solidFill>
                <a:latin typeface="Gotham"/>
                <a:cs typeface="Gotham"/>
              </a:rPr>
              <a:t>O</a:t>
            </a:r>
            <a:r>
              <a:rPr sz="700" b="1" spc="-30" dirty="0">
                <a:solidFill>
                  <a:srgbClr val="FFFFFF"/>
                </a:solidFill>
                <a:latin typeface="Gotham"/>
                <a:cs typeface="Gotham"/>
              </a:rPr>
              <a:t>L</a:t>
            </a:r>
            <a:r>
              <a:rPr sz="700" b="1" dirty="0">
                <a:solidFill>
                  <a:srgbClr val="FFFFFF"/>
                </a:solidFill>
                <a:latin typeface="Gotham"/>
                <a:cs typeface="Gotham"/>
              </a:rPr>
              <a:t>ORS:</a:t>
            </a:r>
            <a:endParaRPr sz="700">
              <a:latin typeface="Gotham"/>
              <a:cs typeface="Gotha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63588" y="1077848"/>
            <a:ext cx="2690495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The MARCO </a:t>
            </a:r>
            <a:r>
              <a:rPr sz="900" spc="-10" dirty="0">
                <a:solidFill>
                  <a:srgbClr val="818285"/>
                </a:solidFill>
                <a:latin typeface="Calibri"/>
                <a:cs typeface="Calibri"/>
              </a:rPr>
              <a:t>Training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Light </a:t>
            </a:r>
            <a:r>
              <a:rPr sz="900" spc="-10" dirty="0">
                <a:solidFill>
                  <a:srgbClr val="818285"/>
                </a:solidFill>
                <a:latin typeface="Calibri"/>
                <a:cs typeface="Calibri"/>
              </a:rPr>
              <a:t>Refill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Pack tops </a:t>
            </a:r>
            <a:r>
              <a:rPr sz="900" spc="-15" dirty="0">
                <a:solidFill>
                  <a:srgbClr val="818285"/>
                </a:solidFill>
                <a:latin typeface="Calibri"/>
                <a:cs typeface="Calibri"/>
              </a:rPr>
              <a:t>off </a:t>
            </a:r>
            <a:r>
              <a:rPr sz="900" spc="-10" dirty="0">
                <a:solidFill>
                  <a:srgbClr val="818285"/>
                </a:solidFill>
                <a:latin typeface="Calibri"/>
                <a:cs typeface="Calibri"/>
              </a:rPr>
              <a:t>your 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MARCO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Marking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Light Dispenser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and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gets it back </a:t>
            </a:r>
            <a:r>
              <a:rPr sz="900" spc="-10" dirty="0">
                <a:solidFill>
                  <a:srgbClr val="818285"/>
                </a:solidFill>
                <a:latin typeface="Calibri"/>
                <a:cs typeface="Calibri"/>
              </a:rPr>
              <a:t>into 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action. The </a:t>
            </a:r>
            <a:r>
              <a:rPr sz="900" spc="-10" dirty="0">
                <a:solidFill>
                  <a:srgbClr val="818285"/>
                </a:solidFill>
                <a:latin typeface="Calibri"/>
                <a:cs typeface="Calibri"/>
              </a:rPr>
              <a:t>refill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kit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contains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30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individual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2” marking  </a:t>
            </a:r>
            <a:r>
              <a:rPr sz="900" spc="-10" dirty="0">
                <a:solidFill>
                  <a:srgbClr val="818285"/>
                </a:solidFill>
                <a:latin typeface="Calibri"/>
                <a:cs typeface="Calibri"/>
              </a:rPr>
              <a:t>sticks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in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a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resealable bag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and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allows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the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user to load one  or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all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of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the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light </a:t>
            </a:r>
            <a:r>
              <a:rPr sz="900" spc="-10" dirty="0">
                <a:solidFill>
                  <a:srgbClr val="818285"/>
                </a:solidFill>
                <a:latin typeface="Calibri"/>
                <a:cs typeface="Calibri"/>
              </a:rPr>
              <a:t>sticks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in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a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MARCO </a:t>
            </a:r>
            <a:r>
              <a:rPr sz="900" spc="-15" dirty="0">
                <a:solidFill>
                  <a:srgbClr val="818285"/>
                </a:solidFill>
                <a:latin typeface="Calibri"/>
                <a:cs typeface="Calibri"/>
              </a:rPr>
              <a:t>Dispenser.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Just tear 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the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top </a:t>
            </a:r>
            <a:r>
              <a:rPr sz="900" spc="-15" dirty="0">
                <a:solidFill>
                  <a:srgbClr val="818285"/>
                </a:solidFill>
                <a:latin typeface="Calibri"/>
                <a:cs typeface="Calibri"/>
              </a:rPr>
              <a:t>off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the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resealable bag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and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gently load </a:t>
            </a:r>
            <a:r>
              <a:rPr sz="900" spc="-10" dirty="0">
                <a:solidFill>
                  <a:srgbClr val="818285"/>
                </a:solidFill>
                <a:latin typeface="Calibri"/>
                <a:cs typeface="Calibri"/>
              </a:rPr>
              <a:t>into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the 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MARCO </a:t>
            </a:r>
            <a:r>
              <a:rPr sz="900" spc="-15" dirty="0">
                <a:solidFill>
                  <a:srgbClr val="818285"/>
                </a:solidFill>
                <a:latin typeface="Calibri"/>
                <a:cs typeface="Calibri"/>
              </a:rPr>
              <a:t>dispenser.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This </a:t>
            </a:r>
            <a:r>
              <a:rPr sz="900" spc="-10" dirty="0">
                <a:solidFill>
                  <a:srgbClr val="818285"/>
                </a:solidFill>
                <a:latin typeface="Calibri"/>
                <a:cs typeface="Calibri"/>
              </a:rPr>
              <a:t>saves time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unwrapping  individually packaged </a:t>
            </a:r>
            <a:r>
              <a:rPr sz="900" spc="-10" dirty="0">
                <a:solidFill>
                  <a:srgbClr val="818285"/>
                </a:solidFill>
                <a:latin typeface="Calibri"/>
                <a:cs typeface="Calibri"/>
              </a:rPr>
              <a:t>sticks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and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significantly reduces  dunnage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and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packaging waste. The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2” marking </a:t>
            </a:r>
            <a:r>
              <a:rPr sz="900" spc="-10" dirty="0">
                <a:solidFill>
                  <a:srgbClr val="818285"/>
                </a:solidFill>
                <a:latin typeface="Calibri"/>
                <a:cs typeface="Calibri"/>
              </a:rPr>
              <a:t>sticks 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provides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an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equivalent light output of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a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taped up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4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inch  light </a:t>
            </a:r>
            <a:r>
              <a:rPr sz="900" spc="-10" dirty="0">
                <a:solidFill>
                  <a:srgbClr val="818285"/>
                </a:solidFill>
                <a:latin typeface="Calibri"/>
                <a:cs typeface="Calibri"/>
              </a:rPr>
              <a:t>sticks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in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a much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smaller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and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lighter </a:t>
            </a:r>
            <a:r>
              <a:rPr sz="900" spc="-10" dirty="0">
                <a:solidFill>
                  <a:srgbClr val="818285"/>
                </a:solidFill>
                <a:latin typeface="Calibri"/>
                <a:cs typeface="Calibri"/>
              </a:rPr>
              <a:t>package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with 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less bulk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than a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traditional light </a:t>
            </a:r>
            <a:r>
              <a:rPr sz="900" spc="-10" dirty="0">
                <a:solidFill>
                  <a:srgbClr val="818285"/>
                </a:solidFill>
                <a:latin typeface="Calibri"/>
                <a:cs typeface="Calibri"/>
              </a:rPr>
              <a:t>stick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bundle on your</a:t>
            </a:r>
            <a:r>
              <a:rPr sz="900" spc="-20" dirty="0">
                <a:solidFill>
                  <a:srgbClr val="818285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818285"/>
                </a:solidFill>
                <a:latin typeface="Calibri"/>
                <a:cs typeface="Calibri"/>
              </a:rPr>
              <a:t>gear.</a:t>
            </a:r>
            <a:endParaRPr sz="900">
              <a:latin typeface="Calibri"/>
              <a:cs typeface="Calibri"/>
            </a:endParaRPr>
          </a:p>
          <a:p>
            <a:pPr marL="12700" marR="232410">
              <a:lnSpc>
                <a:spcPct val="100000"/>
              </a:lnSpc>
            </a:pPr>
            <a:r>
              <a:rPr sz="900" spc="-10" dirty="0">
                <a:solidFill>
                  <a:srgbClr val="818285"/>
                </a:solidFill>
                <a:latin typeface="Calibri"/>
                <a:cs typeface="Calibri"/>
              </a:rPr>
              <a:t>**We recommend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using </a:t>
            </a:r>
            <a:r>
              <a:rPr sz="900" dirty="0">
                <a:solidFill>
                  <a:srgbClr val="818285"/>
                </a:solidFill>
                <a:latin typeface="Calibri"/>
                <a:cs typeface="Calibri"/>
              </a:rPr>
              <a:t>these </a:t>
            </a:r>
            <a:r>
              <a:rPr sz="900" spc="-10" dirty="0">
                <a:solidFill>
                  <a:srgbClr val="818285"/>
                </a:solidFill>
                <a:latin typeface="Calibri"/>
                <a:cs typeface="Calibri"/>
              </a:rPr>
              <a:t>Refills for </a:t>
            </a:r>
            <a:r>
              <a:rPr sz="900" spc="-5" dirty="0">
                <a:solidFill>
                  <a:srgbClr val="818285"/>
                </a:solidFill>
                <a:latin typeface="Calibri"/>
                <a:cs typeface="Calibri"/>
              </a:rPr>
              <a:t>training use  </a:t>
            </a:r>
            <a:r>
              <a:rPr sz="900" spc="-15" dirty="0">
                <a:solidFill>
                  <a:srgbClr val="818285"/>
                </a:solidFill>
                <a:latin typeface="Calibri"/>
                <a:cs typeface="Calibri"/>
              </a:rPr>
              <a:t>only.**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1595">
              <a:lnSpc>
                <a:spcPct val="100000"/>
              </a:lnSpc>
              <a:spcBef>
                <a:spcPts val="100"/>
              </a:spcBef>
            </a:pPr>
            <a:r>
              <a:rPr dirty="0"/>
              <a:t>Marco</a:t>
            </a:r>
            <a:r>
              <a:rPr sz="1725" baseline="31400" dirty="0"/>
              <a:t>Tm </a:t>
            </a:r>
            <a:r>
              <a:rPr sz="2000" spc="15" dirty="0"/>
              <a:t>REFILL</a:t>
            </a:r>
            <a:r>
              <a:rPr sz="2000" spc="-30" dirty="0"/>
              <a:t> </a:t>
            </a:r>
            <a:r>
              <a:rPr sz="2000" spc="20" dirty="0"/>
              <a:t>KIT</a:t>
            </a:r>
            <a:endParaRPr sz="2000"/>
          </a:p>
        </p:txBody>
      </p:sp>
      <p:sp>
        <p:nvSpPr>
          <p:cNvPr id="5" name="object 5"/>
          <p:cNvSpPr/>
          <p:nvPr/>
        </p:nvSpPr>
        <p:spPr>
          <a:xfrm>
            <a:off x="1158287" y="1366759"/>
            <a:ext cx="158750" cy="75565"/>
          </a:xfrm>
          <a:custGeom>
            <a:avLst/>
            <a:gdLst/>
            <a:ahLst/>
            <a:cxnLst/>
            <a:rect l="l" t="t" r="r" b="b"/>
            <a:pathLst>
              <a:path w="158750" h="75565">
                <a:moveTo>
                  <a:pt x="130815" y="74942"/>
                </a:moveTo>
                <a:lnTo>
                  <a:pt x="0" y="74942"/>
                </a:lnTo>
                <a:lnTo>
                  <a:pt x="27645" y="0"/>
                </a:lnTo>
                <a:lnTo>
                  <a:pt x="158346" y="0"/>
                </a:lnTo>
                <a:lnTo>
                  <a:pt x="130815" y="74942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4132" y="1213204"/>
            <a:ext cx="414020" cy="372110"/>
          </a:xfrm>
          <a:custGeom>
            <a:avLst/>
            <a:gdLst/>
            <a:ahLst/>
            <a:cxnLst/>
            <a:rect l="l" t="t" r="r" b="b"/>
            <a:pathLst>
              <a:path w="414019" h="372109">
                <a:moveTo>
                  <a:pt x="97069" y="371694"/>
                </a:moveTo>
                <a:lnTo>
                  <a:pt x="0" y="371694"/>
                </a:lnTo>
                <a:lnTo>
                  <a:pt x="136694" y="0"/>
                </a:lnTo>
                <a:lnTo>
                  <a:pt x="413713" y="0"/>
                </a:lnTo>
                <a:lnTo>
                  <a:pt x="383278" y="83274"/>
                </a:lnTo>
                <a:lnTo>
                  <a:pt x="203300" y="83274"/>
                </a:lnTo>
                <a:lnTo>
                  <a:pt x="97069" y="371694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39600" y="1205367"/>
            <a:ext cx="389255" cy="387350"/>
          </a:xfrm>
          <a:custGeom>
            <a:avLst/>
            <a:gdLst/>
            <a:ahLst/>
            <a:cxnLst/>
            <a:rect l="l" t="t" r="r" b="b"/>
            <a:pathLst>
              <a:path w="389255" h="387350">
                <a:moveTo>
                  <a:pt x="140429" y="387296"/>
                </a:moveTo>
                <a:lnTo>
                  <a:pt x="93039" y="382306"/>
                </a:lnTo>
                <a:lnTo>
                  <a:pt x="54929" y="367673"/>
                </a:lnTo>
                <a:lnTo>
                  <a:pt x="8038" y="311497"/>
                </a:lnTo>
                <a:lnTo>
                  <a:pt x="0" y="270966"/>
                </a:lnTo>
                <a:lnTo>
                  <a:pt x="2729" y="222812"/>
                </a:lnTo>
                <a:lnTo>
                  <a:pt x="13566" y="177807"/>
                </a:lnTo>
                <a:lnTo>
                  <a:pt x="31062" y="135935"/>
                </a:lnTo>
                <a:lnTo>
                  <a:pt x="54696" y="98081"/>
                </a:lnTo>
                <a:lnTo>
                  <a:pt x="83948" y="65128"/>
                </a:lnTo>
                <a:lnTo>
                  <a:pt x="118298" y="37959"/>
                </a:lnTo>
                <a:lnTo>
                  <a:pt x="157228" y="17460"/>
                </a:lnTo>
                <a:lnTo>
                  <a:pt x="200216" y="4512"/>
                </a:lnTo>
                <a:lnTo>
                  <a:pt x="246745" y="0"/>
                </a:lnTo>
                <a:lnTo>
                  <a:pt x="281102" y="2390"/>
                </a:lnTo>
                <a:lnTo>
                  <a:pt x="316713" y="11144"/>
                </a:lnTo>
                <a:lnTo>
                  <a:pt x="349376" y="28633"/>
                </a:lnTo>
                <a:lnTo>
                  <a:pt x="374888" y="57227"/>
                </a:lnTo>
                <a:lnTo>
                  <a:pt x="382438" y="79664"/>
                </a:lnTo>
                <a:lnTo>
                  <a:pt x="230971" y="79664"/>
                </a:lnTo>
                <a:lnTo>
                  <a:pt x="189400" y="88707"/>
                </a:lnTo>
                <a:lnTo>
                  <a:pt x="155100" y="112540"/>
                </a:lnTo>
                <a:lnTo>
                  <a:pt x="128454" y="146220"/>
                </a:lnTo>
                <a:lnTo>
                  <a:pt x="109845" y="184801"/>
                </a:lnTo>
                <a:lnTo>
                  <a:pt x="99656" y="223339"/>
                </a:lnTo>
                <a:lnTo>
                  <a:pt x="98761" y="256711"/>
                </a:lnTo>
                <a:lnTo>
                  <a:pt x="108061" y="283450"/>
                </a:lnTo>
                <a:lnTo>
                  <a:pt x="128465" y="301212"/>
                </a:lnTo>
                <a:lnTo>
                  <a:pt x="160883" y="307654"/>
                </a:lnTo>
                <a:lnTo>
                  <a:pt x="318091" y="307654"/>
                </a:lnTo>
                <a:lnTo>
                  <a:pt x="306344" y="321266"/>
                </a:lnTo>
                <a:lnTo>
                  <a:pt x="271872" y="348957"/>
                </a:lnTo>
                <a:lnTo>
                  <a:pt x="232482" y="369725"/>
                </a:lnTo>
                <a:lnTo>
                  <a:pt x="188544" y="382770"/>
                </a:lnTo>
                <a:lnTo>
                  <a:pt x="140429" y="387296"/>
                </a:lnTo>
                <a:close/>
              </a:path>
              <a:path w="389255" h="387350">
                <a:moveTo>
                  <a:pt x="318091" y="307654"/>
                </a:moveTo>
                <a:lnTo>
                  <a:pt x="160883" y="307654"/>
                </a:lnTo>
                <a:lnTo>
                  <a:pt x="209126" y="293722"/>
                </a:lnTo>
                <a:lnTo>
                  <a:pt x="247815" y="258662"/>
                </a:lnTo>
                <a:lnTo>
                  <a:pt x="275149" y="212576"/>
                </a:lnTo>
                <a:lnTo>
                  <a:pt x="289330" y="165566"/>
                </a:lnTo>
                <a:lnTo>
                  <a:pt x="291235" y="128861"/>
                </a:lnTo>
                <a:lnTo>
                  <a:pt x="282993" y="101919"/>
                </a:lnTo>
                <a:lnTo>
                  <a:pt x="263329" y="85325"/>
                </a:lnTo>
                <a:lnTo>
                  <a:pt x="230971" y="79664"/>
                </a:lnTo>
                <a:lnTo>
                  <a:pt x="382438" y="79664"/>
                </a:lnTo>
                <a:lnTo>
                  <a:pt x="389046" y="99299"/>
                </a:lnTo>
                <a:lnTo>
                  <a:pt x="387648" y="157220"/>
                </a:lnTo>
                <a:lnTo>
                  <a:pt x="376551" y="204627"/>
                </a:lnTo>
                <a:lnTo>
                  <a:pt x="359054" y="248303"/>
                </a:lnTo>
                <a:lnTo>
                  <a:pt x="335528" y="287448"/>
                </a:lnTo>
                <a:lnTo>
                  <a:pt x="318091" y="307654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15895" y="1205350"/>
            <a:ext cx="372110" cy="387350"/>
          </a:xfrm>
          <a:custGeom>
            <a:avLst/>
            <a:gdLst/>
            <a:ahLst/>
            <a:cxnLst/>
            <a:rect l="l" t="t" r="r" b="b"/>
            <a:pathLst>
              <a:path w="372110" h="387350">
                <a:moveTo>
                  <a:pt x="128118" y="387311"/>
                </a:moveTo>
                <a:lnTo>
                  <a:pt x="64450" y="374507"/>
                </a:lnTo>
                <a:lnTo>
                  <a:pt x="12150" y="324453"/>
                </a:lnTo>
                <a:lnTo>
                  <a:pt x="0" y="280000"/>
                </a:lnTo>
                <a:lnTo>
                  <a:pt x="2375" y="219686"/>
                </a:lnTo>
                <a:lnTo>
                  <a:pt x="12737" y="175872"/>
                </a:lnTo>
                <a:lnTo>
                  <a:pt x="29306" y="134850"/>
                </a:lnTo>
                <a:lnTo>
                  <a:pt x="51689" y="97561"/>
                </a:lnTo>
                <a:lnTo>
                  <a:pt x="79493" y="64945"/>
                </a:lnTo>
                <a:lnTo>
                  <a:pt x="112325" y="37941"/>
                </a:lnTo>
                <a:lnTo>
                  <a:pt x="149792" y="17489"/>
                </a:lnTo>
                <a:lnTo>
                  <a:pt x="191501" y="4528"/>
                </a:lnTo>
                <a:lnTo>
                  <a:pt x="237060" y="0"/>
                </a:lnTo>
                <a:lnTo>
                  <a:pt x="288330" y="5330"/>
                </a:lnTo>
                <a:lnTo>
                  <a:pt x="328969" y="21657"/>
                </a:lnTo>
                <a:lnTo>
                  <a:pt x="357270" y="49478"/>
                </a:lnTo>
                <a:lnTo>
                  <a:pt x="368084" y="79685"/>
                </a:lnTo>
                <a:lnTo>
                  <a:pt x="222848" y="79685"/>
                </a:lnTo>
                <a:lnTo>
                  <a:pt x="173745" y="93861"/>
                </a:lnTo>
                <a:lnTo>
                  <a:pt x="136753" y="129459"/>
                </a:lnTo>
                <a:lnTo>
                  <a:pt x="111805" y="176088"/>
                </a:lnTo>
                <a:lnTo>
                  <a:pt x="98832" y="223354"/>
                </a:lnTo>
                <a:lnTo>
                  <a:pt x="96591" y="256725"/>
                </a:lnTo>
                <a:lnTo>
                  <a:pt x="103180" y="283464"/>
                </a:lnTo>
                <a:lnTo>
                  <a:pt x="121465" y="301226"/>
                </a:lnTo>
                <a:lnTo>
                  <a:pt x="154315" y="307668"/>
                </a:lnTo>
                <a:lnTo>
                  <a:pt x="304010" y="307668"/>
                </a:lnTo>
                <a:lnTo>
                  <a:pt x="293550" y="322073"/>
                </a:lnTo>
                <a:lnTo>
                  <a:pt x="261495" y="350420"/>
                </a:lnTo>
                <a:lnTo>
                  <a:pt x="223399" y="370829"/>
                </a:lnTo>
                <a:lnTo>
                  <a:pt x="179021" y="383169"/>
                </a:lnTo>
                <a:lnTo>
                  <a:pt x="128118" y="387311"/>
                </a:lnTo>
                <a:close/>
              </a:path>
              <a:path w="372110" h="387350">
                <a:moveTo>
                  <a:pt x="370023" y="141603"/>
                </a:moveTo>
                <a:lnTo>
                  <a:pt x="273010" y="141603"/>
                </a:lnTo>
                <a:lnTo>
                  <a:pt x="275609" y="117436"/>
                </a:lnTo>
                <a:lnTo>
                  <a:pt x="268548" y="97762"/>
                </a:lnTo>
                <a:lnTo>
                  <a:pt x="251177" y="84529"/>
                </a:lnTo>
                <a:lnTo>
                  <a:pt x="222848" y="79685"/>
                </a:lnTo>
                <a:lnTo>
                  <a:pt x="368084" y="79685"/>
                </a:lnTo>
                <a:lnTo>
                  <a:pt x="371524" y="89293"/>
                </a:lnTo>
                <a:lnTo>
                  <a:pt x="370023" y="141603"/>
                </a:lnTo>
                <a:close/>
              </a:path>
              <a:path w="372110" h="387350">
                <a:moveTo>
                  <a:pt x="304010" y="307668"/>
                </a:moveTo>
                <a:lnTo>
                  <a:pt x="154315" y="307668"/>
                </a:lnTo>
                <a:lnTo>
                  <a:pt x="183632" y="302692"/>
                </a:lnTo>
                <a:lnTo>
                  <a:pt x="209409" y="288934"/>
                </a:lnTo>
                <a:lnTo>
                  <a:pt x="229934" y="268144"/>
                </a:lnTo>
                <a:lnTo>
                  <a:pt x="243495" y="242075"/>
                </a:lnTo>
                <a:lnTo>
                  <a:pt x="340508" y="242075"/>
                </a:lnTo>
                <a:lnTo>
                  <a:pt x="319807" y="285914"/>
                </a:lnTo>
                <a:lnTo>
                  <a:pt x="304010" y="307668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49628" y="1213199"/>
            <a:ext cx="433705" cy="372110"/>
          </a:xfrm>
          <a:custGeom>
            <a:avLst/>
            <a:gdLst/>
            <a:ahLst/>
            <a:cxnLst/>
            <a:rect l="l" t="t" r="r" b="b"/>
            <a:pathLst>
              <a:path w="433705" h="372109">
                <a:moveTo>
                  <a:pt x="298415" y="371701"/>
                </a:moveTo>
                <a:lnTo>
                  <a:pt x="0" y="371701"/>
                </a:lnTo>
                <a:lnTo>
                  <a:pt x="136223" y="0"/>
                </a:lnTo>
                <a:lnTo>
                  <a:pt x="433525" y="0"/>
                </a:lnTo>
                <a:lnTo>
                  <a:pt x="402591" y="83281"/>
                </a:lnTo>
                <a:lnTo>
                  <a:pt x="202244" y="83281"/>
                </a:lnTo>
                <a:lnTo>
                  <a:pt x="127462" y="288362"/>
                </a:lnTo>
                <a:lnTo>
                  <a:pt x="329378" y="288362"/>
                </a:lnTo>
                <a:lnTo>
                  <a:pt x="298415" y="371701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27098" y="1355801"/>
            <a:ext cx="188595" cy="75565"/>
          </a:xfrm>
          <a:custGeom>
            <a:avLst/>
            <a:gdLst/>
            <a:ahLst/>
            <a:cxnLst/>
            <a:rect l="l" t="t" r="r" b="b"/>
            <a:pathLst>
              <a:path w="188594" h="75565">
                <a:moveTo>
                  <a:pt x="160522" y="74992"/>
                </a:moveTo>
                <a:lnTo>
                  <a:pt x="0" y="74992"/>
                </a:lnTo>
                <a:lnTo>
                  <a:pt x="27645" y="0"/>
                </a:lnTo>
                <a:lnTo>
                  <a:pt x="188054" y="0"/>
                </a:lnTo>
                <a:lnTo>
                  <a:pt x="160522" y="74992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96537" y="1213196"/>
            <a:ext cx="414655" cy="372110"/>
          </a:xfrm>
          <a:custGeom>
            <a:avLst/>
            <a:gdLst/>
            <a:ahLst/>
            <a:cxnLst/>
            <a:rect l="l" t="t" r="r" b="b"/>
            <a:pathLst>
              <a:path w="414655" h="372109">
                <a:moveTo>
                  <a:pt x="97540" y="371644"/>
                </a:moveTo>
                <a:lnTo>
                  <a:pt x="0" y="371644"/>
                </a:lnTo>
                <a:lnTo>
                  <a:pt x="136665" y="0"/>
                </a:lnTo>
                <a:lnTo>
                  <a:pt x="310401" y="0"/>
                </a:lnTo>
                <a:lnTo>
                  <a:pt x="369934" y="6975"/>
                </a:lnTo>
                <a:lnTo>
                  <a:pt x="402278" y="25366"/>
                </a:lnTo>
                <a:lnTo>
                  <a:pt x="414531" y="51369"/>
                </a:lnTo>
                <a:lnTo>
                  <a:pt x="413947" y="74935"/>
                </a:lnTo>
                <a:lnTo>
                  <a:pt x="206175" y="74935"/>
                </a:lnTo>
                <a:lnTo>
                  <a:pt x="97540" y="371644"/>
                </a:lnTo>
                <a:close/>
              </a:path>
              <a:path w="414655" h="372109">
                <a:moveTo>
                  <a:pt x="313076" y="371644"/>
                </a:moveTo>
                <a:lnTo>
                  <a:pt x="212054" y="371644"/>
                </a:lnTo>
                <a:lnTo>
                  <a:pt x="224679" y="335713"/>
                </a:lnTo>
                <a:lnTo>
                  <a:pt x="235311" y="305671"/>
                </a:lnTo>
                <a:lnTo>
                  <a:pt x="244244" y="280800"/>
                </a:lnTo>
                <a:lnTo>
                  <a:pt x="247997" y="261916"/>
                </a:lnTo>
                <a:lnTo>
                  <a:pt x="243678" y="244646"/>
                </a:lnTo>
                <a:lnTo>
                  <a:pt x="228353" y="232043"/>
                </a:lnTo>
                <a:lnTo>
                  <a:pt x="199091" y="227163"/>
                </a:lnTo>
                <a:lnTo>
                  <a:pt x="173650" y="227163"/>
                </a:lnTo>
                <a:lnTo>
                  <a:pt x="199761" y="157177"/>
                </a:lnTo>
                <a:lnTo>
                  <a:pt x="223062" y="157177"/>
                </a:lnTo>
                <a:lnTo>
                  <a:pt x="267064" y="148624"/>
                </a:lnTo>
                <a:lnTo>
                  <a:pt x="296196" y="128228"/>
                </a:lnTo>
                <a:lnTo>
                  <a:pt x="308043" y="103884"/>
                </a:lnTo>
                <a:lnTo>
                  <a:pt x="300187" y="83488"/>
                </a:lnTo>
                <a:lnTo>
                  <a:pt x="270213" y="74935"/>
                </a:lnTo>
                <a:lnTo>
                  <a:pt x="413947" y="74935"/>
                </a:lnTo>
                <a:lnTo>
                  <a:pt x="401882" y="116323"/>
                </a:lnTo>
                <a:lnTo>
                  <a:pt x="351257" y="169379"/>
                </a:lnTo>
                <a:lnTo>
                  <a:pt x="319069" y="182023"/>
                </a:lnTo>
                <a:lnTo>
                  <a:pt x="326780" y="187601"/>
                </a:lnTo>
                <a:lnTo>
                  <a:pt x="341318" y="206705"/>
                </a:lnTo>
                <a:lnTo>
                  <a:pt x="349790" y="242891"/>
                </a:lnTo>
                <a:lnTo>
                  <a:pt x="339302" y="299714"/>
                </a:lnTo>
                <a:lnTo>
                  <a:pt x="334454" y="313259"/>
                </a:lnTo>
                <a:lnTo>
                  <a:pt x="330106" y="325267"/>
                </a:lnTo>
                <a:lnTo>
                  <a:pt x="323800" y="342481"/>
                </a:lnTo>
                <a:lnTo>
                  <a:pt x="313076" y="371644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17129" y="1653578"/>
            <a:ext cx="372110" cy="387350"/>
          </a:xfrm>
          <a:custGeom>
            <a:avLst/>
            <a:gdLst/>
            <a:ahLst/>
            <a:cxnLst/>
            <a:rect l="l" t="t" r="r" b="b"/>
            <a:pathLst>
              <a:path w="372109" h="387350">
                <a:moveTo>
                  <a:pt x="128131" y="387311"/>
                </a:moveTo>
                <a:lnTo>
                  <a:pt x="64452" y="374507"/>
                </a:lnTo>
                <a:lnTo>
                  <a:pt x="12145" y="324453"/>
                </a:lnTo>
                <a:lnTo>
                  <a:pt x="0" y="280000"/>
                </a:lnTo>
                <a:lnTo>
                  <a:pt x="2388" y="219686"/>
                </a:lnTo>
                <a:lnTo>
                  <a:pt x="12749" y="175872"/>
                </a:lnTo>
                <a:lnTo>
                  <a:pt x="29317" y="134850"/>
                </a:lnTo>
                <a:lnTo>
                  <a:pt x="51698" y="97561"/>
                </a:lnTo>
                <a:lnTo>
                  <a:pt x="79499" y="64945"/>
                </a:lnTo>
                <a:lnTo>
                  <a:pt x="112326" y="37941"/>
                </a:lnTo>
                <a:lnTo>
                  <a:pt x="149787" y="17489"/>
                </a:lnTo>
                <a:lnTo>
                  <a:pt x="191488" y="4528"/>
                </a:lnTo>
                <a:lnTo>
                  <a:pt x="237037" y="0"/>
                </a:lnTo>
                <a:lnTo>
                  <a:pt x="288321" y="5330"/>
                </a:lnTo>
                <a:lnTo>
                  <a:pt x="328967" y="21657"/>
                </a:lnTo>
                <a:lnTo>
                  <a:pt x="357268" y="49478"/>
                </a:lnTo>
                <a:lnTo>
                  <a:pt x="368077" y="79685"/>
                </a:lnTo>
                <a:lnTo>
                  <a:pt x="222825" y="79685"/>
                </a:lnTo>
                <a:lnTo>
                  <a:pt x="173736" y="93861"/>
                </a:lnTo>
                <a:lnTo>
                  <a:pt x="136745" y="129459"/>
                </a:lnTo>
                <a:lnTo>
                  <a:pt x="111797" y="176088"/>
                </a:lnTo>
                <a:lnTo>
                  <a:pt x="98837" y="223354"/>
                </a:lnTo>
                <a:lnTo>
                  <a:pt x="96594" y="256725"/>
                </a:lnTo>
                <a:lnTo>
                  <a:pt x="103184" y="283464"/>
                </a:lnTo>
                <a:lnTo>
                  <a:pt x="121473" y="301226"/>
                </a:lnTo>
                <a:lnTo>
                  <a:pt x="154328" y="307668"/>
                </a:lnTo>
                <a:lnTo>
                  <a:pt x="304954" y="307668"/>
                </a:lnTo>
                <a:lnTo>
                  <a:pt x="302836" y="311093"/>
                </a:lnTo>
                <a:lnTo>
                  <a:pt x="269987" y="344207"/>
                </a:lnTo>
                <a:lnTo>
                  <a:pt x="230113" y="368050"/>
                </a:lnTo>
                <a:lnTo>
                  <a:pt x="182924" y="382470"/>
                </a:lnTo>
                <a:lnTo>
                  <a:pt x="128131" y="387311"/>
                </a:lnTo>
                <a:close/>
              </a:path>
              <a:path w="372109" h="387350">
                <a:moveTo>
                  <a:pt x="370000" y="141603"/>
                </a:moveTo>
                <a:lnTo>
                  <a:pt x="272987" y="141603"/>
                </a:lnTo>
                <a:lnTo>
                  <a:pt x="275602" y="117436"/>
                </a:lnTo>
                <a:lnTo>
                  <a:pt x="268547" y="97762"/>
                </a:lnTo>
                <a:lnTo>
                  <a:pt x="251171" y="84529"/>
                </a:lnTo>
                <a:lnTo>
                  <a:pt x="222825" y="79685"/>
                </a:lnTo>
                <a:lnTo>
                  <a:pt x="368077" y="79685"/>
                </a:lnTo>
                <a:lnTo>
                  <a:pt x="371515" y="89293"/>
                </a:lnTo>
                <a:lnTo>
                  <a:pt x="370000" y="141603"/>
                </a:lnTo>
                <a:close/>
              </a:path>
              <a:path w="372109" h="387350">
                <a:moveTo>
                  <a:pt x="304954" y="307668"/>
                </a:moveTo>
                <a:lnTo>
                  <a:pt x="154328" y="307668"/>
                </a:lnTo>
                <a:lnTo>
                  <a:pt x="177986" y="304268"/>
                </a:lnTo>
                <a:lnTo>
                  <a:pt x="199713" y="294949"/>
                </a:lnTo>
                <a:lnTo>
                  <a:pt x="218372" y="281029"/>
                </a:lnTo>
                <a:lnTo>
                  <a:pt x="232828" y="263830"/>
                </a:lnTo>
                <a:lnTo>
                  <a:pt x="235093" y="257240"/>
                </a:lnTo>
                <a:lnTo>
                  <a:pt x="233387" y="250117"/>
                </a:lnTo>
                <a:lnTo>
                  <a:pt x="225932" y="244411"/>
                </a:lnTo>
                <a:lnTo>
                  <a:pt x="210954" y="242075"/>
                </a:lnTo>
                <a:lnTo>
                  <a:pt x="165251" y="242075"/>
                </a:lnTo>
                <a:lnTo>
                  <a:pt x="190557" y="172366"/>
                </a:lnTo>
                <a:lnTo>
                  <a:pt x="273158" y="172366"/>
                </a:lnTo>
                <a:lnTo>
                  <a:pt x="302435" y="176198"/>
                </a:lnTo>
                <a:lnTo>
                  <a:pt x="329105" y="190627"/>
                </a:lnTo>
                <a:lnTo>
                  <a:pt x="341748" y="220049"/>
                </a:lnTo>
                <a:lnTo>
                  <a:pt x="328949" y="268865"/>
                </a:lnTo>
                <a:lnTo>
                  <a:pt x="304954" y="307668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44976" y="1804030"/>
            <a:ext cx="188595" cy="75565"/>
          </a:xfrm>
          <a:custGeom>
            <a:avLst/>
            <a:gdLst/>
            <a:ahLst/>
            <a:cxnLst/>
            <a:rect l="l" t="t" r="r" b="b"/>
            <a:pathLst>
              <a:path w="188594" h="75564">
                <a:moveTo>
                  <a:pt x="160551" y="74992"/>
                </a:moveTo>
                <a:lnTo>
                  <a:pt x="0" y="74992"/>
                </a:lnTo>
                <a:lnTo>
                  <a:pt x="27674" y="0"/>
                </a:lnTo>
                <a:lnTo>
                  <a:pt x="188082" y="0"/>
                </a:lnTo>
                <a:lnTo>
                  <a:pt x="160551" y="74992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67535" y="1661427"/>
            <a:ext cx="433705" cy="372110"/>
          </a:xfrm>
          <a:custGeom>
            <a:avLst/>
            <a:gdLst/>
            <a:ahLst/>
            <a:cxnLst/>
            <a:rect l="l" t="t" r="r" b="b"/>
            <a:pathLst>
              <a:path w="433705" h="372110">
                <a:moveTo>
                  <a:pt x="298415" y="371701"/>
                </a:moveTo>
                <a:lnTo>
                  <a:pt x="0" y="371701"/>
                </a:lnTo>
                <a:lnTo>
                  <a:pt x="136194" y="0"/>
                </a:lnTo>
                <a:lnTo>
                  <a:pt x="433554" y="0"/>
                </a:lnTo>
                <a:lnTo>
                  <a:pt x="402591" y="83281"/>
                </a:lnTo>
                <a:lnTo>
                  <a:pt x="202273" y="83281"/>
                </a:lnTo>
                <a:lnTo>
                  <a:pt x="127469" y="288362"/>
                </a:lnTo>
                <a:lnTo>
                  <a:pt x="329350" y="288362"/>
                </a:lnTo>
                <a:lnTo>
                  <a:pt x="298415" y="371701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88973" y="1661442"/>
            <a:ext cx="377190" cy="372110"/>
          </a:xfrm>
          <a:custGeom>
            <a:avLst/>
            <a:gdLst/>
            <a:ahLst/>
            <a:cxnLst/>
            <a:rect l="l" t="t" r="r" b="b"/>
            <a:pathLst>
              <a:path w="377189" h="372110">
                <a:moveTo>
                  <a:pt x="101721" y="371658"/>
                </a:moveTo>
                <a:lnTo>
                  <a:pt x="0" y="371658"/>
                </a:lnTo>
                <a:lnTo>
                  <a:pt x="276513" y="0"/>
                </a:lnTo>
                <a:lnTo>
                  <a:pt x="374581" y="0"/>
                </a:lnTo>
                <a:lnTo>
                  <a:pt x="375133" y="99403"/>
                </a:lnTo>
                <a:lnTo>
                  <a:pt x="289947" y="99403"/>
                </a:lnTo>
                <a:lnTo>
                  <a:pt x="101721" y="371658"/>
                </a:lnTo>
                <a:close/>
              </a:path>
              <a:path w="377189" h="372110">
                <a:moveTo>
                  <a:pt x="376643" y="371658"/>
                </a:moveTo>
                <a:lnTo>
                  <a:pt x="279074" y="371658"/>
                </a:lnTo>
                <a:lnTo>
                  <a:pt x="280765" y="305012"/>
                </a:lnTo>
                <a:lnTo>
                  <a:pt x="181811" y="305012"/>
                </a:lnTo>
                <a:lnTo>
                  <a:pt x="208344" y="233216"/>
                </a:lnTo>
                <a:lnTo>
                  <a:pt x="283840" y="233216"/>
                </a:lnTo>
                <a:lnTo>
                  <a:pt x="291003" y="99403"/>
                </a:lnTo>
                <a:lnTo>
                  <a:pt x="375133" y="99403"/>
                </a:lnTo>
                <a:lnTo>
                  <a:pt x="376643" y="371658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86991" y="1661425"/>
            <a:ext cx="414655" cy="372110"/>
          </a:xfrm>
          <a:custGeom>
            <a:avLst/>
            <a:gdLst/>
            <a:ahLst/>
            <a:cxnLst/>
            <a:rect l="l" t="t" r="r" b="b"/>
            <a:pathLst>
              <a:path w="414655" h="372110">
                <a:moveTo>
                  <a:pt x="97569" y="371644"/>
                </a:moveTo>
                <a:lnTo>
                  <a:pt x="0" y="371644"/>
                </a:lnTo>
                <a:lnTo>
                  <a:pt x="136694" y="0"/>
                </a:lnTo>
                <a:lnTo>
                  <a:pt x="310401" y="0"/>
                </a:lnTo>
                <a:lnTo>
                  <a:pt x="369946" y="6975"/>
                </a:lnTo>
                <a:lnTo>
                  <a:pt x="402292" y="25366"/>
                </a:lnTo>
                <a:lnTo>
                  <a:pt x="414547" y="51369"/>
                </a:lnTo>
                <a:lnTo>
                  <a:pt x="413973" y="74935"/>
                </a:lnTo>
                <a:lnTo>
                  <a:pt x="206175" y="74935"/>
                </a:lnTo>
                <a:lnTo>
                  <a:pt x="97569" y="371644"/>
                </a:lnTo>
                <a:close/>
              </a:path>
              <a:path w="414655" h="372110">
                <a:moveTo>
                  <a:pt x="313105" y="371644"/>
                </a:moveTo>
                <a:lnTo>
                  <a:pt x="212082" y="371644"/>
                </a:lnTo>
                <a:lnTo>
                  <a:pt x="224707" y="335713"/>
                </a:lnTo>
                <a:lnTo>
                  <a:pt x="235336" y="305671"/>
                </a:lnTo>
                <a:lnTo>
                  <a:pt x="244265" y="280800"/>
                </a:lnTo>
                <a:lnTo>
                  <a:pt x="248022" y="261916"/>
                </a:lnTo>
                <a:lnTo>
                  <a:pt x="243703" y="244646"/>
                </a:lnTo>
                <a:lnTo>
                  <a:pt x="228379" y="232043"/>
                </a:lnTo>
                <a:lnTo>
                  <a:pt x="199119" y="227163"/>
                </a:lnTo>
                <a:lnTo>
                  <a:pt x="173678" y="227163"/>
                </a:lnTo>
                <a:lnTo>
                  <a:pt x="199790" y="157177"/>
                </a:lnTo>
                <a:lnTo>
                  <a:pt x="223062" y="157177"/>
                </a:lnTo>
                <a:lnTo>
                  <a:pt x="267067" y="148624"/>
                </a:lnTo>
                <a:lnTo>
                  <a:pt x="296206" y="128228"/>
                </a:lnTo>
                <a:lnTo>
                  <a:pt x="308061" y="103884"/>
                </a:lnTo>
                <a:lnTo>
                  <a:pt x="300213" y="83488"/>
                </a:lnTo>
                <a:lnTo>
                  <a:pt x="270242" y="74935"/>
                </a:lnTo>
                <a:lnTo>
                  <a:pt x="413973" y="74935"/>
                </a:lnTo>
                <a:lnTo>
                  <a:pt x="401911" y="116323"/>
                </a:lnTo>
                <a:lnTo>
                  <a:pt x="351277" y="169379"/>
                </a:lnTo>
                <a:lnTo>
                  <a:pt x="319069" y="182023"/>
                </a:lnTo>
                <a:lnTo>
                  <a:pt x="326788" y="187601"/>
                </a:lnTo>
                <a:lnTo>
                  <a:pt x="341340" y="206705"/>
                </a:lnTo>
                <a:lnTo>
                  <a:pt x="349814" y="242891"/>
                </a:lnTo>
                <a:lnTo>
                  <a:pt x="339302" y="299714"/>
                </a:lnTo>
                <a:lnTo>
                  <a:pt x="334470" y="313259"/>
                </a:lnTo>
                <a:lnTo>
                  <a:pt x="330131" y="325267"/>
                </a:lnTo>
                <a:lnTo>
                  <a:pt x="323828" y="342481"/>
                </a:lnTo>
                <a:lnTo>
                  <a:pt x="313105" y="371644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29745" y="771687"/>
            <a:ext cx="302260" cy="372110"/>
          </a:xfrm>
          <a:custGeom>
            <a:avLst/>
            <a:gdLst/>
            <a:ahLst/>
            <a:cxnLst/>
            <a:rect l="l" t="t" r="r" b="b"/>
            <a:pathLst>
              <a:path w="302260" h="372109">
                <a:moveTo>
                  <a:pt x="270741" y="371644"/>
                </a:moveTo>
                <a:lnTo>
                  <a:pt x="0" y="371644"/>
                </a:lnTo>
                <a:lnTo>
                  <a:pt x="136722" y="0"/>
                </a:lnTo>
                <a:lnTo>
                  <a:pt x="233735" y="0"/>
                </a:lnTo>
                <a:lnTo>
                  <a:pt x="127469" y="288362"/>
                </a:lnTo>
                <a:lnTo>
                  <a:pt x="301704" y="288362"/>
                </a:lnTo>
                <a:lnTo>
                  <a:pt x="270741" y="371644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57031" y="771684"/>
            <a:ext cx="414655" cy="372110"/>
          </a:xfrm>
          <a:custGeom>
            <a:avLst/>
            <a:gdLst/>
            <a:ahLst/>
            <a:cxnLst/>
            <a:rect l="l" t="t" r="r" b="b"/>
            <a:pathLst>
              <a:path w="414655" h="372109">
                <a:moveTo>
                  <a:pt x="182040" y="371651"/>
                </a:moveTo>
                <a:lnTo>
                  <a:pt x="0" y="371651"/>
                </a:lnTo>
                <a:lnTo>
                  <a:pt x="136665" y="0"/>
                </a:lnTo>
                <a:lnTo>
                  <a:pt x="310401" y="0"/>
                </a:lnTo>
                <a:lnTo>
                  <a:pt x="369959" y="6976"/>
                </a:lnTo>
                <a:lnTo>
                  <a:pt x="402306" y="25369"/>
                </a:lnTo>
                <a:lnTo>
                  <a:pt x="414563" y="51375"/>
                </a:lnTo>
                <a:lnTo>
                  <a:pt x="413973" y="75996"/>
                </a:lnTo>
                <a:lnTo>
                  <a:pt x="204969" y="75996"/>
                </a:lnTo>
                <a:lnTo>
                  <a:pt x="145055" y="239212"/>
                </a:lnTo>
                <a:lnTo>
                  <a:pt x="124180" y="295655"/>
                </a:lnTo>
                <a:lnTo>
                  <a:pt x="352199" y="295655"/>
                </a:lnTo>
                <a:lnTo>
                  <a:pt x="330986" y="323172"/>
                </a:lnTo>
                <a:lnTo>
                  <a:pt x="292366" y="349202"/>
                </a:lnTo>
                <a:lnTo>
                  <a:pt x="242469" y="365712"/>
                </a:lnTo>
                <a:lnTo>
                  <a:pt x="182040" y="371651"/>
                </a:lnTo>
                <a:close/>
              </a:path>
              <a:path w="414655" h="372109">
                <a:moveTo>
                  <a:pt x="352199" y="295655"/>
                </a:moveTo>
                <a:lnTo>
                  <a:pt x="200375" y="295655"/>
                </a:lnTo>
                <a:lnTo>
                  <a:pt x="225300" y="293889"/>
                </a:lnTo>
                <a:lnTo>
                  <a:pt x="247569" y="287001"/>
                </a:lnTo>
                <a:lnTo>
                  <a:pt x="264677" y="272603"/>
                </a:lnTo>
                <a:lnTo>
                  <a:pt x="274116" y="248306"/>
                </a:lnTo>
                <a:lnTo>
                  <a:pt x="272058" y="228042"/>
                </a:lnTo>
                <a:lnTo>
                  <a:pt x="260327" y="216955"/>
                </a:lnTo>
                <a:lnTo>
                  <a:pt x="242881" y="212309"/>
                </a:lnTo>
                <a:lnTo>
                  <a:pt x="223676" y="211369"/>
                </a:lnTo>
                <a:lnTo>
                  <a:pt x="179471" y="211369"/>
                </a:lnTo>
                <a:lnTo>
                  <a:pt x="203471" y="146275"/>
                </a:lnTo>
                <a:lnTo>
                  <a:pt x="248082" y="146275"/>
                </a:lnTo>
                <a:lnTo>
                  <a:pt x="274098" y="143872"/>
                </a:lnTo>
                <a:lnTo>
                  <a:pt x="293521" y="136440"/>
                </a:lnTo>
                <a:lnTo>
                  <a:pt x="306458" y="123641"/>
                </a:lnTo>
                <a:lnTo>
                  <a:pt x="313019" y="105136"/>
                </a:lnTo>
                <a:lnTo>
                  <a:pt x="310825" y="89152"/>
                </a:lnTo>
                <a:lnTo>
                  <a:pt x="300245" y="80405"/>
                </a:lnTo>
                <a:lnTo>
                  <a:pt x="284946" y="76739"/>
                </a:lnTo>
                <a:lnTo>
                  <a:pt x="268594" y="75996"/>
                </a:lnTo>
                <a:lnTo>
                  <a:pt x="413973" y="75996"/>
                </a:lnTo>
                <a:lnTo>
                  <a:pt x="403774" y="114828"/>
                </a:lnTo>
                <a:lnTo>
                  <a:pt x="361072" y="161425"/>
                </a:lnTo>
                <a:lnTo>
                  <a:pt x="330463" y="172815"/>
                </a:lnTo>
                <a:lnTo>
                  <a:pt x="330299" y="173840"/>
                </a:lnTo>
                <a:lnTo>
                  <a:pt x="350796" y="183845"/>
                </a:lnTo>
                <a:lnTo>
                  <a:pt x="364679" y="200732"/>
                </a:lnTo>
                <a:lnTo>
                  <a:pt x="371649" y="222401"/>
                </a:lnTo>
                <a:lnTo>
                  <a:pt x="371407" y="246754"/>
                </a:lnTo>
                <a:lnTo>
                  <a:pt x="357581" y="288672"/>
                </a:lnTo>
                <a:lnTo>
                  <a:pt x="352199" y="295655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64169" y="771674"/>
            <a:ext cx="424180" cy="379730"/>
          </a:xfrm>
          <a:custGeom>
            <a:avLst/>
            <a:gdLst/>
            <a:ahLst/>
            <a:cxnLst/>
            <a:rect l="l" t="t" r="r" b="b"/>
            <a:pathLst>
              <a:path w="424180" h="379730">
                <a:moveTo>
                  <a:pt x="133740" y="379477"/>
                </a:moveTo>
                <a:lnTo>
                  <a:pt x="70598" y="370995"/>
                </a:lnTo>
                <a:lnTo>
                  <a:pt x="26977" y="347922"/>
                </a:lnTo>
                <a:lnTo>
                  <a:pt x="3302" y="313817"/>
                </a:lnTo>
                <a:lnTo>
                  <a:pt x="0" y="272240"/>
                </a:lnTo>
                <a:lnTo>
                  <a:pt x="4376" y="250302"/>
                </a:lnTo>
                <a:lnTo>
                  <a:pt x="9850" y="230653"/>
                </a:lnTo>
                <a:lnTo>
                  <a:pt x="16098" y="212270"/>
                </a:lnTo>
                <a:lnTo>
                  <a:pt x="22794" y="194129"/>
                </a:lnTo>
                <a:lnTo>
                  <a:pt x="95892" y="0"/>
                </a:lnTo>
                <a:lnTo>
                  <a:pt x="192934" y="0"/>
                </a:lnTo>
                <a:lnTo>
                  <a:pt x="118080" y="198864"/>
                </a:lnTo>
                <a:lnTo>
                  <a:pt x="112926" y="212412"/>
                </a:lnTo>
                <a:lnTo>
                  <a:pt x="107634" y="226452"/>
                </a:lnTo>
                <a:lnTo>
                  <a:pt x="102959" y="240884"/>
                </a:lnTo>
                <a:lnTo>
                  <a:pt x="99659" y="255605"/>
                </a:lnTo>
                <a:lnTo>
                  <a:pt x="100533" y="274136"/>
                </a:lnTo>
                <a:lnTo>
                  <a:pt x="109323" y="288049"/>
                </a:lnTo>
                <a:lnTo>
                  <a:pt x="125485" y="296797"/>
                </a:lnTo>
                <a:lnTo>
                  <a:pt x="148480" y="299835"/>
                </a:lnTo>
                <a:lnTo>
                  <a:pt x="304679" y="299835"/>
                </a:lnTo>
                <a:lnTo>
                  <a:pt x="304521" y="300122"/>
                </a:lnTo>
                <a:lnTo>
                  <a:pt x="276542" y="333408"/>
                </a:lnTo>
                <a:lnTo>
                  <a:pt x="240409" y="358366"/>
                </a:lnTo>
                <a:lnTo>
                  <a:pt x="193637" y="374040"/>
                </a:lnTo>
                <a:lnTo>
                  <a:pt x="133740" y="379477"/>
                </a:lnTo>
                <a:close/>
              </a:path>
              <a:path w="424180" h="379730">
                <a:moveTo>
                  <a:pt x="304679" y="299835"/>
                </a:moveTo>
                <a:lnTo>
                  <a:pt x="148480" y="299835"/>
                </a:lnTo>
                <a:lnTo>
                  <a:pt x="190299" y="291188"/>
                </a:lnTo>
                <a:lnTo>
                  <a:pt x="218909" y="267756"/>
                </a:lnTo>
                <a:lnTo>
                  <a:pt x="239288" y="233297"/>
                </a:lnTo>
                <a:lnTo>
                  <a:pt x="256415" y="191572"/>
                </a:lnTo>
                <a:lnTo>
                  <a:pt x="326953" y="0"/>
                </a:lnTo>
                <a:lnTo>
                  <a:pt x="424015" y="0"/>
                </a:lnTo>
                <a:lnTo>
                  <a:pt x="345946" y="212412"/>
                </a:lnTo>
                <a:lnTo>
                  <a:pt x="326831" y="259461"/>
                </a:lnTo>
                <a:lnTo>
                  <a:pt x="304679" y="299835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13193" y="771689"/>
            <a:ext cx="433705" cy="372110"/>
          </a:xfrm>
          <a:custGeom>
            <a:avLst/>
            <a:gdLst/>
            <a:ahLst/>
            <a:cxnLst/>
            <a:rect l="l" t="t" r="r" b="b"/>
            <a:pathLst>
              <a:path w="433705" h="372109">
                <a:moveTo>
                  <a:pt x="298344" y="371701"/>
                </a:moveTo>
                <a:lnTo>
                  <a:pt x="0" y="371701"/>
                </a:lnTo>
                <a:lnTo>
                  <a:pt x="136166" y="0"/>
                </a:lnTo>
                <a:lnTo>
                  <a:pt x="433497" y="0"/>
                </a:lnTo>
                <a:lnTo>
                  <a:pt x="402534" y="83281"/>
                </a:lnTo>
                <a:lnTo>
                  <a:pt x="202216" y="83281"/>
                </a:lnTo>
                <a:lnTo>
                  <a:pt x="127412" y="288362"/>
                </a:lnTo>
                <a:lnTo>
                  <a:pt x="329293" y="288362"/>
                </a:lnTo>
                <a:lnTo>
                  <a:pt x="298344" y="371701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90605" y="914291"/>
            <a:ext cx="188595" cy="75565"/>
          </a:xfrm>
          <a:custGeom>
            <a:avLst/>
            <a:gdLst/>
            <a:ahLst/>
            <a:cxnLst/>
            <a:rect l="l" t="t" r="r" b="b"/>
            <a:pathLst>
              <a:path w="188594" h="75565">
                <a:moveTo>
                  <a:pt x="160522" y="74992"/>
                </a:moveTo>
                <a:lnTo>
                  <a:pt x="0" y="74992"/>
                </a:lnTo>
                <a:lnTo>
                  <a:pt x="27645" y="0"/>
                </a:lnTo>
                <a:lnTo>
                  <a:pt x="188054" y="0"/>
                </a:lnTo>
                <a:lnTo>
                  <a:pt x="160522" y="74992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41123" y="302776"/>
            <a:ext cx="855980" cy="1049020"/>
          </a:xfrm>
          <a:custGeom>
            <a:avLst/>
            <a:gdLst/>
            <a:ahLst/>
            <a:cxnLst/>
            <a:rect l="l" t="t" r="r" b="b"/>
            <a:pathLst>
              <a:path w="855980" h="1049020">
                <a:moveTo>
                  <a:pt x="29543" y="689845"/>
                </a:moveTo>
                <a:lnTo>
                  <a:pt x="0" y="579716"/>
                </a:lnTo>
                <a:lnTo>
                  <a:pt x="90492" y="569206"/>
                </a:lnTo>
                <a:lnTo>
                  <a:pt x="89192" y="558127"/>
                </a:lnTo>
                <a:lnTo>
                  <a:pt x="88239" y="546950"/>
                </a:lnTo>
                <a:lnTo>
                  <a:pt x="87652" y="535680"/>
                </a:lnTo>
                <a:lnTo>
                  <a:pt x="87452" y="524321"/>
                </a:lnTo>
                <a:lnTo>
                  <a:pt x="91511" y="471829"/>
                </a:lnTo>
                <a:lnTo>
                  <a:pt x="103278" y="421857"/>
                </a:lnTo>
                <a:lnTo>
                  <a:pt x="122142" y="375012"/>
                </a:lnTo>
                <a:lnTo>
                  <a:pt x="147491" y="331901"/>
                </a:lnTo>
                <a:lnTo>
                  <a:pt x="178711" y="293131"/>
                </a:lnTo>
                <a:lnTo>
                  <a:pt x="215191" y="259308"/>
                </a:lnTo>
                <a:lnTo>
                  <a:pt x="256319" y="231040"/>
                </a:lnTo>
                <a:lnTo>
                  <a:pt x="301483" y="208933"/>
                </a:lnTo>
                <a:lnTo>
                  <a:pt x="231424" y="32073"/>
                </a:lnTo>
                <a:lnTo>
                  <a:pt x="351281" y="0"/>
                </a:lnTo>
                <a:lnTo>
                  <a:pt x="377478" y="188282"/>
                </a:lnTo>
                <a:lnTo>
                  <a:pt x="476703" y="188282"/>
                </a:lnTo>
                <a:lnTo>
                  <a:pt x="529613" y="200071"/>
                </a:lnTo>
                <a:lnTo>
                  <a:pt x="576216" y="218581"/>
                </a:lnTo>
                <a:lnTo>
                  <a:pt x="619162" y="243466"/>
                </a:lnTo>
                <a:lnTo>
                  <a:pt x="653953" y="271037"/>
                </a:lnTo>
                <a:lnTo>
                  <a:pt x="427811" y="271037"/>
                </a:lnTo>
                <a:lnTo>
                  <a:pt x="418068" y="271220"/>
                </a:lnTo>
                <a:lnTo>
                  <a:pt x="408411" y="271768"/>
                </a:lnTo>
                <a:lnTo>
                  <a:pt x="398853" y="272677"/>
                </a:lnTo>
                <a:lnTo>
                  <a:pt x="389407" y="273942"/>
                </a:lnTo>
                <a:lnTo>
                  <a:pt x="391542" y="289324"/>
                </a:lnTo>
                <a:lnTo>
                  <a:pt x="333338" y="289324"/>
                </a:lnTo>
                <a:lnTo>
                  <a:pt x="289155" y="312362"/>
                </a:lnTo>
                <a:lnTo>
                  <a:pt x="250596" y="343277"/>
                </a:lnTo>
                <a:lnTo>
                  <a:pt x="218737" y="380999"/>
                </a:lnTo>
                <a:lnTo>
                  <a:pt x="194650" y="424461"/>
                </a:lnTo>
                <a:lnTo>
                  <a:pt x="179411" y="472591"/>
                </a:lnTo>
                <a:lnTo>
                  <a:pt x="174092" y="524321"/>
                </a:lnTo>
                <a:lnTo>
                  <a:pt x="174256" y="533163"/>
                </a:lnTo>
                <a:lnTo>
                  <a:pt x="174733" y="541933"/>
                </a:lnTo>
                <a:lnTo>
                  <a:pt x="175504" y="550623"/>
                </a:lnTo>
                <a:lnTo>
                  <a:pt x="176546" y="559229"/>
                </a:lnTo>
                <a:lnTo>
                  <a:pt x="257639" y="559229"/>
                </a:lnTo>
                <a:lnTo>
                  <a:pt x="265390" y="588034"/>
                </a:lnTo>
                <a:lnTo>
                  <a:pt x="192713" y="619417"/>
                </a:lnTo>
                <a:lnTo>
                  <a:pt x="210821" y="653740"/>
                </a:lnTo>
                <a:lnTo>
                  <a:pt x="113172" y="653740"/>
                </a:lnTo>
                <a:lnTo>
                  <a:pt x="29543" y="689845"/>
                </a:lnTo>
                <a:close/>
              </a:path>
              <a:path w="855980" h="1049020">
                <a:moveTo>
                  <a:pt x="476703" y="188282"/>
                </a:moveTo>
                <a:lnTo>
                  <a:pt x="377478" y="188282"/>
                </a:lnTo>
                <a:lnTo>
                  <a:pt x="389873" y="186666"/>
                </a:lnTo>
                <a:lnTo>
                  <a:pt x="402393" y="185498"/>
                </a:lnTo>
                <a:lnTo>
                  <a:pt x="415038" y="184789"/>
                </a:lnTo>
                <a:lnTo>
                  <a:pt x="427811" y="184551"/>
                </a:lnTo>
                <a:lnTo>
                  <a:pt x="476703" y="188282"/>
                </a:lnTo>
                <a:close/>
              </a:path>
              <a:path w="855980" h="1049020">
                <a:moveTo>
                  <a:pt x="600512" y="498450"/>
                </a:moveTo>
                <a:lnTo>
                  <a:pt x="590338" y="460537"/>
                </a:lnTo>
                <a:lnTo>
                  <a:pt x="662966" y="429176"/>
                </a:lnTo>
                <a:lnTo>
                  <a:pt x="639803" y="385288"/>
                </a:lnTo>
                <a:lnTo>
                  <a:pt x="608812" y="346994"/>
                </a:lnTo>
                <a:lnTo>
                  <a:pt x="571056" y="315359"/>
                </a:lnTo>
                <a:lnTo>
                  <a:pt x="527596" y="291445"/>
                </a:lnTo>
                <a:lnTo>
                  <a:pt x="479493" y="276316"/>
                </a:lnTo>
                <a:lnTo>
                  <a:pt x="427811" y="271037"/>
                </a:lnTo>
                <a:lnTo>
                  <a:pt x="653953" y="271037"/>
                </a:lnTo>
                <a:lnTo>
                  <a:pt x="657857" y="274131"/>
                </a:lnTo>
                <a:lnTo>
                  <a:pt x="691707" y="309983"/>
                </a:lnTo>
                <a:lnTo>
                  <a:pt x="720120" y="350429"/>
                </a:lnTo>
                <a:lnTo>
                  <a:pt x="742500" y="394873"/>
                </a:lnTo>
                <a:lnTo>
                  <a:pt x="835786" y="394873"/>
                </a:lnTo>
                <a:lnTo>
                  <a:pt x="855651" y="468912"/>
                </a:lnTo>
                <a:lnTo>
                  <a:pt x="765130" y="479373"/>
                </a:lnTo>
                <a:lnTo>
                  <a:pt x="766306" y="489371"/>
                </a:lnTo>
                <a:lnTo>
                  <a:pt x="679125" y="489371"/>
                </a:lnTo>
                <a:lnTo>
                  <a:pt x="600512" y="498450"/>
                </a:lnTo>
                <a:close/>
              </a:path>
              <a:path w="855980" h="1049020">
                <a:moveTo>
                  <a:pt x="362318" y="362550"/>
                </a:moveTo>
                <a:lnTo>
                  <a:pt x="333338" y="289324"/>
                </a:lnTo>
                <a:lnTo>
                  <a:pt x="391542" y="289324"/>
                </a:lnTo>
                <a:lnTo>
                  <a:pt x="400301" y="352410"/>
                </a:lnTo>
                <a:lnTo>
                  <a:pt x="362318" y="362550"/>
                </a:lnTo>
                <a:close/>
              </a:path>
              <a:path w="855980" h="1049020">
                <a:moveTo>
                  <a:pt x="835786" y="394873"/>
                </a:moveTo>
                <a:lnTo>
                  <a:pt x="742500" y="394873"/>
                </a:lnTo>
                <a:lnTo>
                  <a:pt x="826107" y="358798"/>
                </a:lnTo>
                <a:lnTo>
                  <a:pt x="835786" y="394873"/>
                </a:lnTo>
                <a:close/>
              </a:path>
              <a:path w="855980" h="1049020">
                <a:moveTo>
                  <a:pt x="671921" y="760223"/>
                </a:moveTo>
                <a:lnTo>
                  <a:pt x="519944" y="760223"/>
                </a:lnTo>
                <a:lnTo>
                  <a:pt x="564730" y="737386"/>
                </a:lnTo>
                <a:lnTo>
                  <a:pt x="603850" y="706496"/>
                </a:lnTo>
                <a:lnTo>
                  <a:pt x="636200" y="668648"/>
                </a:lnTo>
                <a:lnTo>
                  <a:pt x="660674" y="624938"/>
                </a:lnTo>
                <a:lnTo>
                  <a:pt x="676169" y="576464"/>
                </a:lnTo>
                <a:lnTo>
                  <a:pt x="681580" y="524321"/>
                </a:lnTo>
                <a:lnTo>
                  <a:pt x="681416" y="515454"/>
                </a:lnTo>
                <a:lnTo>
                  <a:pt x="680938" y="506672"/>
                </a:lnTo>
                <a:lnTo>
                  <a:pt x="680168" y="497977"/>
                </a:lnTo>
                <a:lnTo>
                  <a:pt x="679125" y="489371"/>
                </a:lnTo>
                <a:lnTo>
                  <a:pt x="766306" y="489371"/>
                </a:lnTo>
                <a:lnTo>
                  <a:pt x="766434" y="490461"/>
                </a:lnTo>
                <a:lnTo>
                  <a:pt x="767397" y="501644"/>
                </a:lnTo>
                <a:lnTo>
                  <a:pt x="767993" y="512928"/>
                </a:lnTo>
                <a:lnTo>
                  <a:pt x="768198" y="524321"/>
                </a:lnTo>
                <a:lnTo>
                  <a:pt x="764105" y="577024"/>
                </a:lnTo>
                <a:lnTo>
                  <a:pt x="752240" y="627187"/>
                </a:lnTo>
                <a:lnTo>
                  <a:pt x="733223" y="674192"/>
                </a:lnTo>
                <a:lnTo>
                  <a:pt x="707674" y="717426"/>
                </a:lnTo>
                <a:lnTo>
                  <a:pt x="676211" y="756272"/>
                </a:lnTo>
                <a:lnTo>
                  <a:pt x="671921" y="760223"/>
                </a:lnTo>
                <a:close/>
              </a:path>
              <a:path w="855980" h="1049020">
                <a:moveTo>
                  <a:pt x="257639" y="559229"/>
                </a:moveTo>
                <a:lnTo>
                  <a:pt x="176546" y="559229"/>
                </a:lnTo>
                <a:lnTo>
                  <a:pt x="255195" y="550149"/>
                </a:lnTo>
                <a:lnTo>
                  <a:pt x="257639" y="559229"/>
                </a:lnTo>
                <a:close/>
              </a:path>
              <a:path w="855980" h="1049020">
                <a:moveTo>
                  <a:pt x="427811" y="864034"/>
                </a:moveTo>
                <a:lnTo>
                  <a:pt x="375685" y="860056"/>
                </a:lnTo>
                <a:lnTo>
                  <a:pt x="326028" y="848516"/>
                </a:lnTo>
                <a:lnTo>
                  <a:pt x="279434" y="830009"/>
                </a:lnTo>
                <a:lnTo>
                  <a:pt x="236495" y="805129"/>
                </a:lnTo>
                <a:lnTo>
                  <a:pt x="197806" y="774468"/>
                </a:lnTo>
                <a:lnTo>
                  <a:pt x="163960" y="738620"/>
                </a:lnTo>
                <a:lnTo>
                  <a:pt x="135551" y="698180"/>
                </a:lnTo>
                <a:lnTo>
                  <a:pt x="113172" y="653740"/>
                </a:lnTo>
                <a:lnTo>
                  <a:pt x="210821" y="653740"/>
                </a:lnTo>
                <a:lnTo>
                  <a:pt x="215862" y="663294"/>
                </a:lnTo>
                <a:lnTo>
                  <a:pt x="246839" y="701589"/>
                </a:lnTo>
                <a:lnTo>
                  <a:pt x="284583" y="733235"/>
                </a:lnTo>
                <a:lnTo>
                  <a:pt x="328034" y="757161"/>
                </a:lnTo>
                <a:lnTo>
                  <a:pt x="376130" y="772300"/>
                </a:lnTo>
                <a:lnTo>
                  <a:pt x="427811" y="777584"/>
                </a:lnTo>
                <a:lnTo>
                  <a:pt x="653066" y="777584"/>
                </a:lnTo>
                <a:lnTo>
                  <a:pt x="639456" y="790116"/>
                </a:lnTo>
                <a:lnTo>
                  <a:pt x="598029" y="818342"/>
                </a:lnTo>
                <a:lnTo>
                  <a:pt x="552548" y="840335"/>
                </a:lnTo>
                <a:lnTo>
                  <a:pt x="560766" y="860531"/>
                </a:lnTo>
                <a:lnTo>
                  <a:pt x="476389" y="860531"/>
                </a:lnTo>
                <a:lnTo>
                  <a:pt x="464427" y="862064"/>
                </a:lnTo>
                <a:lnTo>
                  <a:pt x="452338" y="863159"/>
                </a:lnTo>
                <a:lnTo>
                  <a:pt x="440130" y="863816"/>
                </a:lnTo>
                <a:lnTo>
                  <a:pt x="427811" y="864034"/>
                </a:lnTo>
                <a:close/>
              </a:path>
              <a:path w="855980" h="1049020">
                <a:moveTo>
                  <a:pt x="653066" y="777584"/>
                </a:moveTo>
                <a:lnTo>
                  <a:pt x="427811" y="777584"/>
                </a:lnTo>
                <a:lnTo>
                  <a:pt x="436911" y="777415"/>
                </a:lnTo>
                <a:lnTo>
                  <a:pt x="445933" y="776919"/>
                </a:lnTo>
                <a:lnTo>
                  <a:pt x="454860" y="776115"/>
                </a:lnTo>
                <a:lnTo>
                  <a:pt x="463675" y="775020"/>
                </a:lnTo>
                <a:lnTo>
                  <a:pt x="452110" y="697080"/>
                </a:lnTo>
                <a:lnTo>
                  <a:pt x="490122" y="686953"/>
                </a:lnTo>
                <a:lnTo>
                  <a:pt x="519944" y="760223"/>
                </a:lnTo>
                <a:lnTo>
                  <a:pt x="671921" y="760223"/>
                </a:lnTo>
                <a:lnTo>
                  <a:pt x="653066" y="777584"/>
                </a:lnTo>
                <a:close/>
              </a:path>
              <a:path w="855980" h="1049020">
                <a:moveTo>
                  <a:pt x="504284" y="1048628"/>
                </a:moveTo>
                <a:lnTo>
                  <a:pt x="476389" y="860531"/>
                </a:lnTo>
                <a:lnTo>
                  <a:pt x="560766" y="860531"/>
                </a:lnTo>
                <a:lnTo>
                  <a:pt x="624255" y="1016555"/>
                </a:lnTo>
                <a:lnTo>
                  <a:pt x="504284" y="1048628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32546" y="690918"/>
            <a:ext cx="273050" cy="272415"/>
          </a:xfrm>
          <a:custGeom>
            <a:avLst/>
            <a:gdLst/>
            <a:ahLst/>
            <a:cxnLst/>
            <a:rect l="l" t="t" r="r" b="b"/>
            <a:pathLst>
              <a:path w="273050" h="272415">
                <a:moveTo>
                  <a:pt x="136387" y="272326"/>
                </a:moveTo>
                <a:lnTo>
                  <a:pt x="93319" y="265372"/>
                </a:lnTo>
                <a:lnTo>
                  <a:pt x="55885" y="246019"/>
                </a:lnTo>
                <a:lnTo>
                  <a:pt x="26345" y="216526"/>
                </a:lnTo>
                <a:lnTo>
                  <a:pt x="6963" y="179154"/>
                </a:lnTo>
                <a:lnTo>
                  <a:pt x="0" y="136163"/>
                </a:lnTo>
                <a:lnTo>
                  <a:pt x="6963" y="93166"/>
                </a:lnTo>
                <a:lnTo>
                  <a:pt x="26345" y="55793"/>
                </a:lnTo>
                <a:lnTo>
                  <a:pt x="55885" y="26302"/>
                </a:lnTo>
                <a:lnTo>
                  <a:pt x="93319" y="6952"/>
                </a:lnTo>
                <a:lnTo>
                  <a:pt x="136387" y="0"/>
                </a:lnTo>
                <a:lnTo>
                  <a:pt x="179472" y="6952"/>
                </a:lnTo>
                <a:lnTo>
                  <a:pt x="216922" y="26302"/>
                </a:lnTo>
                <a:lnTo>
                  <a:pt x="246474" y="55793"/>
                </a:lnTo>
                <a:lnTo>
                  <a:pt x="251170" y="64844"/>
                </a:lnTo>
                <a:lnTo>
                  <a:pt x="136387" y="64844"/>
                </a:lnTo>
                <a:lnTo>
                  <a:pt x="108620" y="70457"/>
                </a:lnTo>
                <a:lnTo>
                  <a:pt x="85901" y="85755"/>
                </a:lnTo>
                <a:lnTo>
                  <a:pt x="70560" y="108427"/>
                </a:lnTo>
                <a:lnTo>
                  <a:pt x="64929" y="136163"/>
                </a:lnTo>
                <a:lnTo>
                  <a:pt x="70560" y="163903"/>
                </a:lnTo>
                <a:lnTo>
                  <a:pt x="85901" y="186577"/>
                </a:lnTo>
                <a:lnTo>
                  <a:pt x="108620" y="201875"/>
                </a:lnTo>
                <a:lnTo>
                  <a:pt x="136387" y="207488"/>
                </a:lnTo>
                <a:lnTo>
                  <a:pt x="251163" y="207488"/>
                </a:lnTo>
                <a:lnTo>
                  <a:pt x="246474" y="216526"/>
                </a:lnTo>
                <a:lnTo>
                  <a:pt x="216922" y="246019"/>
                </a:lnTo>
                <a:lnTo>
                  <a:pt x="179472" y="265372"/>
                </a:lnTo>
                <a:lnTo>
                  <a:pt x="136387" y="272326"/>
                </a:lnTo>
                <a:close/>
              </a:path>
              <a:path w="273050" h="272415">
                <a:moveTo>
                  <a:pt x="251163" y="207488"/>
                </a:moveTo>
                <a:lnTo>
                  <a:pt x="136387" y="207488"/>
                </a:lnTo>
                <a:lnTo>
                  <a:pt x="164175" y="201875"/>
                </a:lnTo>
                <a:lnTo>
                  <a:pt x="186892" y="186577"/>
                </a:lnTo>
                <a:lnTo>
                  <a:pt x="202220" y="163903"/>
                </a:lnTo>
                <a:lnTo>
                  <a:pt x="207845" y="136163"/>
                </a:lnTo>
                <a:lnTo>
                  <a:pt x="202220" y="108427"/>
                </a:lnTo>
                <a:lnTo>
                  <a:pt x="186892" y="85755"/>
                </a:lnTo>
                <a:lnTo>
                  <a:pt x="164175" y="70457"/>
                </a:lnTo>
                <a:lnTo>
                  <a:pt x="136387" y="64844"/>
                </a:lnTo>
                <a:lnTo>
                  <a:pt x="251170" y="64844"/>
                </a:lnTo>
                <a:lnTo>
                  <a:pt x="265865" y="93166"/>
                </a:lnTo>
                <a:lnTo>
                  <a:pt x="272831" y="136163"/>
                </a:lnTo>
                <a:lnTo>
                  <a:pt x="265865" y="179154"/>
                </a:lnTo>
                <a:lnTo>
                  <a:pt x="251163" y="207488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37088" y="1661444"/>
            <a:ext cx="65405" cy="63500"/>
          </a:xfrm>
          <a:custGeom>
            <a:avLst/>
            <a:gdLst/>
            <a:ahLst/>
            <a:cxnLst/>
            <a:rect l="l" t="t" r="r" b="b"/>
            <a:pathLst>
              <a:path w="65405" h="63500">
                <a:moveTo>
                  <a:pt x="32526" y="63463"/>
                </a:moveTo>
                <a:lnTo>
                  <a:pt x="76" y="32593"/>
                </a:lnTo>
                <a:lnTo>
                  <a:pt x="0" y="31048"/>
                </a:lnTo>
                <a:lnTo>
                  <a:pt x="2429" y="19206"/>
                </a:lnTo>
                <a:lnTo>
                  <a:pt x="9416" y="9164"/>
                </a:lnTo>
                <a:lnTo>
                  <a:pt x="19844" y="2447"/>
                </a:lnTo>
                <a:lnTo>
                  <a:pt x="32719" y="0"/>
                </a:lnTo>
                <a:lnTo>
                  <a:pt x="45346" y="2447"/>
                </a:lnTo>
                <a:lnTo>
                  <a:pt x="51320" y="6359"/>
                </a:lnTo>
                <a:lnTo>
                  <a:pt x="32341" y="6359"/>
                </a:lnTo>
                <a:lnTo>
                  <a:pt x="22739" y="8358"/>
                </a:lnTo>
                <a:lnTo>
                  <a:pt x="14996" y="13813"/>
                </a:lnTo>
                <a:lnTo>
                  <a:pt x="9854" y="21824"/>
                </a:lnTo>
                <a:lnTo>
                  <a:pt x="8089" y="31048"/>
                </a:lnTo>
                <a:lnTo>
                  <a:pt x="8160" y="32593"/>
                </a:lnTo>
                <a:lnTo>
                  <a:pt x="9860" y="41523"/>
                </a:lnTo>
                <a:lnTo>
                  <a:pt x="15059" y="49550"/>
                </a:lnTo>
                <a:lnTo>
                  <a:pt x="22903" y="54936"/>
                </a:lnTo>
                <a:lnTo>
                  <a:pt x="32719" y="56904"/>
                </a:lnTo>
                <a:lnTo>
                  <a:pt x="51473" y="56904"/>
                </a:lnTo>
                <a:lnTo>
                  <a:pt x="45265" y="60986"/>
                </a:lnTo>
                <a:lnTo>
                  <a:pt x="32526" y="63463"/>
                </a:lnTo>
                <a:close/>
              </a:path>
              <a:path w="65405" h="63500">
                <a:moveTo>
                  <a:pt x="51473" y="56904"/>
                </a:moveTo>
                <a:lnTo>
                  <a:pt x="32719" y="56904"/>
                </a:lnTo>
                <a:lnTo>
                  <a:pt x="42290" y="55021"/>
                </a:lnTo>
                <a:lnTo>
                  <a:pt x="49955" y="49647"/>
                </a:lnTo>
                <a:lnTo>
                  <a:pt x="55045" y="41634"/>
                </a:lnTo>
                <a:lnTo>
                  <a:pt x="56747" y="32593"/>
                </a:lnTo>
                <a:lnTo>
                  <a:pt x="56853" y="31632"/>
                </a:lnTo>
                <a:lnTo>
                  <a:pt x="55039" y="21909"/>
                </a:lnTo>
                <a:lnTo>
                  <a:pt x="49908" y="13813"/>
                </a:lnTo>
                <a:lnTo>
                  <a:pt x="42115" y="8355"/>
                </a:lnTo>
                <a:lnTo>
                  <a:pt x="32341" y="6359"/>
                </a:lnTo>
                <a:lnTo>
                  <a:pt x="51320" y="6359"/>
                </a:lnTo>
                <a:lnTo>
                  <a:pt x="55603" y="9164"/>
                </a:lnTo>
                <a:lnTo>
                  <a:pt x="62491" y="19206"/>
                </a:lnTo>
                <a:lnTo>
                  <a:pt x="64891" y="31048"/>
                </a:lnTo>
                <a:lnTo>
                  <a:pt x="64815" y="32593"/>
                </a:lnTo>
                <a:lnTo>
                  <a:pt x="62488" y="44095"/>
                </a:lnTo>
                <a:lnTo>
                  <a:pt x="55579" y="54205"/>
                </a:lnTo>
                <a:lnTo>
                  <a:pt x="51473" y="56904"/>
                </a:lnTo>
                <a:close/>
              </a:path>
              <a:path w="65405" h="63500">
                <a:moveTo>
                  <a:pt x="27504" y="48032"/>
                </a:moveTo>
                <a:lnTo>
                  <a:pt x="20156" y="48032"/>
                </a:lnTo>
                <a:lnTo>
                  <a:pt x="20156" y="16399"/>
                </a:lnTo>
                <a:lnTo>
                  <a:pt x="23073" y="16015"/>
                </a:lnTo>
                <a:lnTo>
                  <a:pt x="27126" y="15424"/>
                </a:lnTo>
                <a:lnTo>
                  <a:pt x="38320" y="15424"/>
                </a:lnTo>
                <a:lnTo>
                  <a:pt x="41052" y="16399"/>
                </a:lnTo>
                <a:lnTo>
                  <a:pt x="43164" y="17931"/>
                </a:lnTo>
                <a:lnTo>
                  <a:pt x="45083" y="19291"/>
                </a:lnTo>
                <a:lnTo>
                  <a:pt x="45995" y="20822"/>
                </a:lnTo>
                <a:lnTo>
                  <a:pt x="29830" y="20822"/>
                </a:lnTo>
                <a:lnTo>
                  <a:pt x="28467" y="21021"/>
                </a:lnTo>
                <a:lnTo>
                  <a:pt x="27697" y="21213"/>
                </a:lnTo>
                <a:lnTo>
                  <a:pt x="27697" y="30279"/>
                </a:lnTo>
                <a:lnTo>
                  <a:pt x="44452" y="30279"/>
                </a:lnTo>
                <a:lnTo>
                  <a:pt x="43563" y="31048"/>
                </a:lnTo>
                <a:lnTo>
                  <a:pt x="39875" y="32208"/>
                </a:lnTo>
                <a:lnTo>
                  <a:pt x="39875" y="32593"/>
                </a:lnTo>
                <a:lnTo>
                  <a:pt x="42971" y="33561"/>
                </a:lnTo>
                <a:lnTo>
                  <a:pt x="44153" y="35484"/>
                </a:lnTo>
                <a:lnTo>
                  <a:pt x="27504" y="35484"/>
                </a:lnTo>
                <a:lnTo>
                  <a:pt x="27504" y="48032"/>
                </a:lnTo>
                <a:close/>
              </a:path>
              <a:path w="65405" h="63500">
                <a:moveTo>
                  <a:pt x="44452" y="30279"/>
                </a:moveTo>
                <a:lnTo>
                  <a:pt x="35238" y="30279"/>
                </a:lnTo>
                <a:lnTo>
                  <a:pt x="38512" y="28933"/>
                </a:lnTo>
                <a:lnTo>
                  <a:pt x="38512" y="22759"/>
                </a:lnTo>
                <a:lnTo>
                  <a:pt x="36400" y="20822"/>
                </a:lnTo>
                <a:lnTo>
                  <a:pt x="45995" y="20822"/>
                </a:lnTo>
                <a:lnTo>
                  <a:pt x="46453" y="21591"/>
                </a:lnTo>
                <a:lnTo>
                  <a:pt x="46453" y="28548"/>
                </a:lnTo>
                <a:lnTo>
                  <a:pt x="44452" y="30279"/>
                </a:lnTo>
                <a:close/>
              </a:path>
              <a:path w="65405" h="63500">
                <a:moveTo>
                  <a:pt x="47794" y="48032"/>
                </a:moveTo>
                <a:lnTo>
                  <a:pt x="40060" y="48032"/>
                </a:lnTo>
                <a:lnTo>
                  <a:pt x="39097" y="46878"/>
                </a:lnTo>
                <a:lnTo>
                  <a:pt x="38495" y="44095"/>
                </a:lnTo>
                <a:lnTo>
                  <a:pt x="37556" y="40319"/>
                </a:lnTo>
                <a:lnTo>
                  <a:pt x="36985" y="37036"/>
                </a:lnTo>
                <a:lnTo>
                  <a:pt x="35038" y="35484"/>
                </a:lnTo>
                <a:lnTo>
                  <a:pt x="44153" y="35484"/>
                </a:lnTo>
                <a:lnTo>
                  <a:pt x="44512" y="36068"/>
                </a:lnTo>
                <a:lnTo>
                  <a:pt x="45475" y="40319"/>
                </a:lnTo>
                <a:lnTo>
                  <a:pt x="46453" y="45140"/>
                </a:lnTo>
                <a:lnTo>
                  <a:pt x="47216" y="46878"/>
                </a:lnTo>
                <a:lnTo>
                  <a:pt x="47794" y="48032"/>
                </a:lnTo>
                <a:close/>
              </a:path>
            </a:pathLst>
          </a:custGeom>
          <a:solidFill>
            <a:srgbClr val="0E7C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60573" y="6976187"/>
            <a:ext cx="815073" cy="2986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3106" y="7306098"/>
            <a:ext cx="810260" cy="30480"/>
          </a:xfrm>
          <a:custGeom>
            <a:avLst/>
            <a:gdLst/>
            <a:ahLst/>
            <a:cxnLst/>
            <a:rect l="l" t="t" r="r" b="b"/>
            <a:pathLst>
              <a:path w="810260" h="30479">
                <a:moveTo>
                  <a:pt x="0" y="0"/>
                </a:moveTo>
                <a:lnTo>
                  <a:pt x="810006" y="0"/>
                </a:lnTo>
                <a:lnTo>
                  <a:pt x="810006" y="30378"/>
                </a:lnTo>
                <a:lnTo>
                  <a:pt x="0" y="30378"/>
                </a:lnTo>
                <a:lnTo>
                  <a:pt x="0" y="0"/>
                </a:lnTo>
                <a:close/>
              </a:path>
            </a:pathLst>
          </a:custGeom>
          <a:ln w="5067">
            <a:solidFill>
              <a:srgbClr val="0D7C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63106" y="7371910"/>
            <a:ext cx="810260" cy="30480"/>
          </a:xfrm>
          <a:custGeom>
            <a:avLst/>
            <a:gdLst/>
            <a:ahLst/>
            <a:cxnLst/>
            <a:rect l="l" t="t" r="r" b="b"/>
            <a:pathLst>
              <a:path w="810260" h="30479">
                <a:moveTo>
                  <a:pt x="0" y="0"/>
                </a:moveTo>
                <a:lnTo>
                  <a:pt x="810006" y="0"/>
                </a:lnTo>
                <a:lnTo>
                  <a:pt x="810006" y="30378"/>
                </a:lnTo>
                <a:lnTo>
                  <a:pt x="0" y="30378"/>
                </a:lnTo>
                <a:lnTo>
                  <a:pt x="0" y="0"/>
                </a:lnTo>
                <a:close/>
              </a:path>
            </a:pathLst>
          </a:custGeom>
          <a:ln w="5067">
            <a:solidFill>
              <a:srgbClr val="0D7C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49580" y="6809865"/>
            <a:ext cx="8242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0" spc="-40" dirty="0">
                <a:solidFill>
                  <a:srgbClr val="197DC2"/>
                </a:solidFill>
                <a:latin typeface="OxideSolidOT-Light"/>
                <a:cs typeface="OxideSolidOT-Light"/>
              </a:rPr>
              <a:t>MADE </a:t>
            </a:r>
            <a:r>
              <a:rPr sz="1000" b="0" spc="-25" dirty="0">
                <a:solidFill>
                  <a:srgbClr val="197DC2"/>
                </a:solidFill>
                <a:latin typeface="OxideSolidOT-Light"/>
                <a:cs typeface="OxideSolidOT-Light"/>
              </a:rPr>
              <a:t>IN</a:t>
            </a:r>
            <a:r>
              <a:rPr sz="1000" b="0" spc="-235" dirty="0">
                <a:solidFill>
                  <a:srgbClr val="197DC2"/>
                </a:solidFill>
                <a:latin typeface="OxideSolidOT-Light"/>
                <a:cs typeface="OxideSolidOT-Light"/>
              </a:rPr>
              <a:t> </a:t>
            </a:r>
            <a:r>
              <a:rPr sz="1000" b="0" spc="-50" dirty="0">
                <a:solidFill>
                  <a:srgbClr val="197DC2"/>
                </a:solidFill>
                <a:latin typeface="OxideSolidOT-Light"/>
                <a:cs typeface="OxideSolidOT-Light"/>
              </a:rPr>
              <a:t>USA</a:t>
            </a:r>
            <a:endParaRPr sz="1000">
              <a:latin typeface="OxideSolidOT-Light"/>
              <a:cs typeface="OxideSolidOT-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9580" y="7388923"/>
            <a:ext cx="839469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0" dirty="0">
                <a:solidFill>
                  <a:srgbClr val="197DC2"/>
                </a:solidFill>
                <a:latin typeface="OxideSolidOT-Light"/>
                <a:cs typeface="OxideSolidOT-Light"/>
              </a:rPr>
              <a:t>100% Berry</a:t>
            </a:r>
            <a:r>
              <a:rPr sz="500" b="0" spc="-80" dirty="0">
                <a:solidFill>
                  <a:srgbClr val="197DC2"/>
                </a:solidFill>
                <a:latin typeface="OxideSolidOT-Light"/>
                <a:cs typeface="OxideSolidOT-Light"/>
              </a:rPr>
              <a:t> </a:t>
            </a:r>
            <a:r>
              <a:rPr sz="500" b="0" dirty="0">
                <a:solidFill>
                  <a:srgbClr val="197DC2"/>
                </a:solidFill>
                <a:latin typeface="OxideSolidOT-Light"/>
                <a:cs typeface="OxideSolidOT-Light"/>
              </a:rPr>
              <a:t>Compliant</a:t>
            </a:r>
            <a:endParaRPr sz="500">
              <a:latin typeface="OxideSolidOT-Light"/>
              <a:cs typeface="OxideSolidOT-Ligh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846539" y="6601155"/>
            <a:ext cx="2283614" cy="3796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877684" y="3407448"/>
            <a:ext cx="2743200" cy="0"/>
          </a:xfrm>
          <a:custGeom>
            <a:avLst/>
            <a:gdLst/>
            <a:ahLst/>
            <a:cxnLst/>
            <a:rect l="l" t="t" r="r" b="b"/>
            <a:pathLst>
              <a:path w="2743200">
                <a:moveTo>
                  <a:pt x="0" y="0"/>
                </a:moveTo>
                <a:lnTo>
                  <a:pt x="2743200" y="0"/>
                </a:lnTo>
              </a:path>
            </a:pathLst>
          </a:custGeom>
          <a:ln w="15875">
            <a:solidFill>
              <a:srgbClr val="0203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874040" y="3572548"/>
            <a:ext cx="2743200" cy="0"/>
          </a:xfrm>
          <a:custGeom>
            <a:avLst/>
            <a:gdLst/>
            <a:ahLst/>
            <a:cxnLst/>
            <a:rect l="l" t="t" r="r" b="b"/>
            <a:pathLst>
              <a:path w="2743200">
                <a:moveTo>
                  <a:pt x="0" y="0"/>
                </a:moveTo>
                <a:lnTo>
                  <a:pt x="2743200" y="0"/>
                </a:lnTo>
              </a:path>
            </a:pathLst>
          </a:custGeom>
          <a:ln w="15875">
            <a:solidFill>
              <a:srgbClr val="0203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76288" y="3753319"/>
            <a:ext cx="2743200" cy="0"/>
          </a:xfrm>
          <a:custGeom>
            <a:avLst/>
            <a:gdLst/>
            <a:ahLst/>
            <a:cxnLst/>
            <a:rect l="l" t="t" r="r" b="b"/>
            <a:pathLst>
              <a:path w="2743200">
                <a:moveTo>
                  <a:pt x="0" y="0"/>
                </a:moveTo>
                <a:lnTo>
                  <a:pt x="2743200" y="0"/>
                </a:lnTo>
              </a:path>
            </a:pathLst>
          </a:custGeom>
          <a:ln w="15875">
            <a:solidFill>
              <a:srgbClr val="0203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863588" y="4924374"/>
            <a:ext cx="2743200" cy="15875"/>
          </a:xfrm>
          <a:custGeom>
            <a:avLst/>
            <a:gdLst/>
            <a:ahLst/>
            <a:cxnLst/>
            <a:rect l="l" t="t" r="r" b="b"/>
            <a:pathLst>
              <a:path w="2743200" h="15875">
                <a:moveTo>
                  <a:pt x="0" y="15875"/>
                </a:moveTo>
                <a:lnTo>
                  <a:pt x="2743200" y="15875"/>
                </a:lnTo>
                <a:lnTo>
                  <a:pt x="2743200" y="0"/>
                </a:lnTo>
                <a:lnTo>
                  <a:pt x="0" y="0"/>
                </a:lnTo>
                <a:lnTo>
                  <a:pt x="0" y="15875"/>
                </a:lnTo>
                <a:close/>
              </a:path>
            </a:pathLst>
          </a:custGeom>
          <a:solidFill>
            <a:srgbClr val="0203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861340" y="5272468"/>
            <a:ext cx="2743200" cy="15875"/>
          </a:xfrm>
          <a:custGeom>
            <a:avLst/>
            <a:gdLst/>
            <a:ahLst/>
            <a:cxnLst/>
            <a:rect l="l" t="t" r="r" b="b"/>
            <a:pathLst>
              <a:path w="2743200" h="15875">
                <a:moveTo>
                  <a:pt x="0" y="15875"/>
                </a:moveTo>
                <a:lnTo>
                  <a:pt x="2743200" y="15875"/>
                </a:lnTo>
                <a:lnTo>
                  <a:pt x="2743200" y="0"/>
                </a:lnTo>
                <a:lnTo>
                  <a:pt x="0" y="0"/>
                </a:lnTo>
                <a:lnTo>
                  <a:pt x="0" y="15875"/>
                </a:lnTo>
                <a:close/>
              </a:path>
            </a:pathLst>
          </a:custGeom>
          <a:solidFill>
            <a:srgbClr val="0203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61340" y="5464530"/>
            <a:ext cx="2743200" cy="15875"/>
          </a:xfrm>
          <a:custGeom>
            <a:avLst/>
            <a:gdLst/>
            <a:ahLst/>
            <a:cxnLst/>
            <a:rect l="l" t="t" r="r" b="b"/>
            <a:pathLst>
              <a:path w="2743200" h="15875">
                <a:moveTo>
                  <a:pt x="0" y="15874"/>
                </a:moveTo>
                <a:lnTo>
                  <a:pt x="2743200" y="15874"/>
                </a:lnTo>
                <a:lnTo>
                  <a:pt x="2743200" y="0"/>
                </a:lnTo>
                <a:lnTo>
                  <a:pt x="0" y="0"/>
                </a:lnTo>
                <a:lnTo>
                  <a:pt x="0" y="15874"/>
                </a:lnTo>
                <a:close/>
              </a:path>
            </a:pathLst>
          </a:custGeom>
          <a:solidFill>
            <a:srgbClr val="0203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63588" y="4094632"/>
            <a:ext cx="2743200" cy="15875"/>
          </a:xfrm>
          <a:custGeom>
            <a:avLst/>
            <a:gdLst/>
            <a:ahLst/>
            <a:cxnLst/>
            <a:rect l="l" t="t" r="r" b="b"/>
            <a:pathLst>
              <a:path w="2743200" h="15875">
                <a:moveTo>
                  <a:pt x="0" y="15875"/>
                </a:moveTo>
                <a:lnTo>
                  <a:pt x="2743200" y="15875"/>
                </a:lnTo>
                <a:lnTo>
                  <a:pt x="2743200" y="0"/>
                </a:lnTo>
                <a:lnTo>
                  <a:pt x="0" y="0"/>
                </a:lnTo>
                <a:lnTo>
                  <a:pt x="0" y="15875"/>
                </a:lnTo>
                <a:close/>
              </a:path>
            </a:pathLst>
          </a:custGeom>
          <a:solidFill>
            <a:srgbClr val="0203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63588" y="5109755"/>
            <a:ext cx="2743200" cy="0"/>
          </a:xfrm>
          <a:custGeom>
            <a:avLst/>
            <a:gdLst/>
            <a:ahLst/>
            <a:cxnLst/>
            <a:rect l="l" t="t" r="r" b="b"/>
            <a:pathLst>
              <a:path w="2743200">
                <a:moveTo>
                  <a:pt x="0" y="0"/>
                </a:moveTo>
                <a:lnTo>
                  <a:pt x="2743200" y="0"/>
                </a:lnTo>
              </a:path>
            </a:pathLst>
          </a:custGeom>
          <a:ln w="15875">
            <a:solidFill>
              <a:srgbClr val="0203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61340" y="5667844"/>
            <a:ext cx="2743200" cy="0"/>
          </a:xfrm>
          <a:custGeom>
            <a:avLst/>
            <a:gdLst/>
            <a:ahLst/>
            <a:cxnLst/>
            <a:rect l="l" t="t" r="r" b="b"/>
            <a:pathLst>
              <a:path w="2743200">
                <a:moveTo>
                  <a:pt x="0" y="0"/>
                </a:moveTo>
                <a:lnTo>
                  <a:pt x="2743200" y="0"/>
                </a:lnTo>
              </a:path>
            </a:pathLst>
          </a:custGeom>
          <a:ln w="15875">
            <a:solidFill>
              <a:srgbClr val="0203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60793" y="4723409"/>
            <a:ext cx="2743200" cy="15875"/>
          </a:xfrm>
          <a:custGeom>
            <a:avLst/>
            <a:gdLst/>
            <a:ahLst/>
            <a:cxnLst/>
            <a:rect l="l" t="t" r="r" b="b"/>
            <a:pathLst>
              <a:path w="2743200" h="15875">
                <a:moveTo>
                  <a:pt x="0" y="15874"/>
                </a:moveTo>
                <a:lnTo>
                  <a:pt x="2743200" y="15874"/>
                </a:lnTo>
                <a:lnTo>
                  <a:pt x="2743200" y="0"/>
                </a:lnTo>
                <a:lnTo>
                  <a:pt x="0" y="0"/>
                </a:lnTo>
                <a:lnTo>
                  <a:pt x="0" y="15874"/>
                </a:lnTo>
                <a:close/>
              </a:path>
            </a:pathLst>
          </a:custGeom>
          <a:solidFill>
            <a:srgbClr val="0203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63588" y="3929354"/>
            <a:ext cx="2743200" cy="15875"/>
          </a:xfrm>
          <a:custGeom>
            <a:avLst/>
            <a:gdLst/>
            <a:ahLst/>
            <a:cxnLst/>
            <a:rect l="l" t="t" r="r" b="b"/>
            <a:pathLst>
              <a:path w="2743200" h="15875">
                <a:moveTo>
                  <a:pt x="0" y="15875"/>
                </a:moveTo>
                <a:lnTo>
                  <a:pt x="2743200" y="15875"/>
                </a:lnTo>
                <a:lnTo>
                  <a:pt x="2743200" y="0"/>
                </a:lnTo>
                <a:lnTo>
                  <a:pt x="0" y="0"/>
                </a:lnTo>
                <a:lnTo>
                  <a:pt x="0" y="15875"/>
                </a:lnTo>
                <a:close/>
              </a:path>
            </a:pathLst>
          </a:custGeom>
          <a:solidFill>
            <a:srgbClr val="0203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6912864" y="3237918"/>
            <a:ext cx="33718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231F20"/>
                </a:solidFill>
                <a:latin typeface="Calibri"/>
                <a:cs typeface="Calibri"/>
              </a:rPr>
              <a:t>W</a:t>
            </a:r>
            <a:r>
              <a:rPr sz="800" spc="25" dirty="0">
                <a:solidFill>
                  <a:srgbClr val="231F20"/>
                </a:solidFill>
                <a:latin typeface="Calibri"/>
                <a:cs typeface="Calibri"/>
              </a:rPr>
              <a:t>eig</a:t>
            </a:r>
            <a:r>
              <a:rPr sz="800" spc="15" dirty="0">
                <a:solidFill>
                  <a:srgbClr val="231F20"/>
                </a:solidFill>
                <a:latin typeface="Calibri"/>
                <a:cs typeface="Calibri"/>
              </a:rPr>
              <a:t>h</a:t>
            </a:r>
            <a:r>
              <a:rPr sz="800" dirty="0">
                <a:solidFill>
                  <a:srgbClr val="231F20"/>
                </a:solidFill>
                <a:latin typeface="Calibri"/>
                <a:cs typeface="Calibri"/>
              </a:rPr>
              <a:t>t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912864" y="3412771"/>
            <a:ext cx="28384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231F20"/>
                </a:solidFill>
                <a:latin typeface="Calibri"/>
                <a:cs typeface="Calibri"/>
              </a:rPr>
              <a:t>Part</a:t>
            </a:r>
            <a:r>
              <a:rPr sz="800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231F20"/>
                </a:solidFill>
                <a:latin typeface="Calibri"/>
                <a:cs typeface="Calibri"/>
              </a:rPr>
              <a:t>#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921906" y="3577871"/>
            <a:ext cx="2800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25" dirty="0">
                <a:solidFill>
                  <a:srgbClr val="231F20"/>
                </a:solidFill>
                <a:latin typeface="Calibri"/>
                <a:cs typeface="Calibri"/>
              </a:rPr>
              <a:t>MSRP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925564" y="3765425"/>
            <a:ext cx="24422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6640" algn="l"/>
              </a:tabLst>
            </a:pPr>
            <a:r>
              <a:rPr sz="800" spc="10" dirty="0">
                <a:solidFill>
                  <a:srgbClr val="231F20"/>
                </a:solidFill>
                <a:latin typeface="Calibri"/>
                <a:cs typeface="Calibri"/>
              </a:rPr>
              <a:t>Size	</a:t>
            </a:r>
            <a:r>
              <a:rPr sz="1200" spc="15" baseline="3472" dirty="0">
                <a:solidFill>
                  <a:srgbClr val="231F20"/>
                </a:solidFill>
                <a:latin typeface="Calibri"/>
                <a:cs typeface="Calibri"/>
              </a:rPr>
              <a:t>30 </a:t>
            </a:r>
            <a:r>
              <a:rPr sz="1200" spc="22" baseline="3472" dirty="0">
                <a:solidFill>
                  <a:srgbClr val="231F20"/>
                </a:solidFill>
                <a:latin typeface="Calibri"/>
                <a:cs typeface="Calibri"/>
              </a:rPr>
              <a:t>each MARCO </a:t>
            </a:r>
            <a:r>
              <a:rPr sz="1200" spc="30" baseline="3472" dirty="0">
                <a:solidFill>
                  <a:srgbClr val="231F20"/>
                </a:solidFill>
                <a:latin typeface="Calibri"/>
                <a:cs typeface="Calibri"/>
              </a:rPr>
              <a:t>Marking</a:t>
            </a:r>
            <a:r>
              <a:rPr sz="1200" spc="179" baseline="3472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200" spc="22" baseline="3472" dirty="0">
                <a:solidFill>
                  <a:srgbClr val="231F20"/>
                </a:solidFill>
                <a:latin typeface="Calibri"/>
                <a:cs typeface="Calibri"/>
              </a:rPr>
              <a:t>Sticks</a:t>
            </a:r>
            <a:endParaRPr sz="1200" baseline="3472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863588" y="3945229"/>
            <a:ext cx="2743200" cy="149860"/>
          </a:xfrm>
          <a:prstGeom prst="rect">
            <a:avLst/>
          </a:prstGeom>
          <a:solidFill>
            <a:srgbClr val="818285"/>
          </a:solidFill>
        </p:spPr>
        <p:txBody>
          <a:bodyPr vert="horz" wrap="square" lIns="0" tIns="0" rIns="0" bIns="0" rtlCol="0">
            <a:spAutoFit/>
          </a:bodyPr>
          <a:lstStyle/>
          <a:p>
            <a:pPr marL="43180">
              <a:lnSpc>
                <a:spcPts val="894"/>
              </a:lnSpc>
            </a:pP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Features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283854" y="4089732"/>
            <a:ext cx="1196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spc="15" dirty="0">
                <a:solidFill>
                  <a:srgbClr val="231F20"/>
                </a:solidFill>
                <a:latin typeface="Calibri"/>
                <a:cs typeface="Calibri"/>
              </a:rPr>
              <a:t>Keeps </a:t>
            </a:r>
            <a:r>
              <a:rPr sz="800" spc="20" dirty="0">
                <a:solidFill>
                  <a:srgbClr val="231F20"/>
                </a:solidFill>
                <a:latin typeface="Calibri"/>
                <a:cs typeface="Calibri"/>
              </a:rPr>
              <a:t>marking </a:t>
            </a:r>
            <a:r>
              <a:rPr sz="800" spc="15" dirty="0">
                <a:solidFill>
                  <a:srgbClr val="231F20"/>
                </a:solidFill>
                <a:latin typeface="Calibri"/>
                <a:cs typeface="Calibri"/>
              </a:rPr>
              <a:t>sticks  organized </a:t>
            </a:r>
            <a:r>
              <a:rPr sz="800" spc="10" dirty="0">
                <a:solidFill>
                  <a:srgbClr val="231F20"/>
                </a:solidFill>
                <a:latin typeface="Calibri"/>
                <a:cs typeface="Calibri"/>
              </a:rPr>
              <a:t>in </a:t>
            </a:r>
            <a:r>
              <a:rPr sz="800" dirty="0">
                <a:solidFill>
                  <a:srgbClr val="231F20"/>
                </a:solidFill>
                <a:latin typeface="Calibri"/>
                <a:cs typeface="Calibri"/>
              </a:rPr>
              <a:t>a </a:t>
            </a:r>
            <a:r>
              <a:rPr sz="800" spc="20" dirty="0">
                <a:solidFill>
                  <a:srgbClr val="231F20"/>
                </a:solidFill>
                <a:latin typeface="Calibri"/>
                <a:cs typeface="Calibri"/>
              </a:rPr>
              <a:t>predictable,  effortless-to-use </a:t>
            </a:r>
            <a:r>
              <a:rPr sz="800" spc="25" dirty="0">
                <a:solidFill>
                  <a:srgbClr val="231F20"/>
                </a:solidFill>
                <a:latin typeface="Calibri"/>
                <a:cs typeface="Calibri"/>
              </a:rPr>
              <a:t>manner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863588" y="4739284"/>
            <a:ext cx="2743200" cy="185420"/>
          </a:xfrm>
          <a:prstGeom prst="rect">
            <a:avLst/>
          </a:prstGeom>
          <a:solidFill>
            <a:srgbClr val="818285"/>
          </a:solidFill>
        </p:spPr>
        <p:txBody>
          <a:bodyPr vert="horz" wrap="square" lIns="0" tIns="2540" rIns="0" bIns="0" rtlCol="0">
            <a:spAutoFit/>
          </a:bodyPr>
          <a:lstStyle/>
          <a:p>
            <a:pPr marL="48895">
              <a:lnSpc>
                <a:spcPct val="100000"/>
              </a:lnSpc>
              <a:spcBef>
                <a:spcPts val="20"/>
              </a:spcBef>
            </a:pP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Materials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859079" y="5288343"/>
            <a:ext cx="2743200" cy="176530"/>
          </a:xfrm>
          <a:prstGeom prst="rect">
            <a:avLst/>
          </a:prstGeom>
          <a:solidFill>
            <a:srgbClr val="818285"/>
          </a:solidFill>
        </p:spPr>
        <p:txBody>
          <a:bodyPr vert="horz" wrap="square" lIns="0" tIns="32384" rIns="0" bIns="0" rtlCol="0">
            <a:spAutoFit/>
          </a:bodyPr>
          <a:lstStyle/>
          <a:p>
            <a:pPr marL="51435">
              <a:lnSpc>
                <a:spcPct val="100000"/>
              </a:lnSpc>
              <a:spcBef>
                <a:spcPts val="254"/>
              </a:spcBef>
            </a:pPr>
            <a:r>
              <a:rPr sz="800" spc="15" dirty="0">
                <a:solidFill>
                  <a:srgbClr val="FFFFFF"/>
                </a:solidFill>
                <a:latin typeface="Calibri"/>
                <a:cs typeface="Calibri"/>
              </a:rPr>
              <a:t>Colors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912864" y="4881196"/>
            <a:ext cx="1946275" cy="3810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1383665" algn="l"/>
              </a:tabLst>
            </a:pPr>
            <a:r>
              <a:rPr sz="800" spc="-5" dirty="0">
                <a:solidFill>
                  <a:srgbClr val="231F20"/>
                </a:solidFill>
                <a:latin typeface="Calibri"/>
                <a:cs typeface="Calibri"/>
              </a:rPr>
              <a:t>HDPE	</a:t>
            </a:r>
            <a:r>
              <a:rPr sz="800" dirty="0">
                <a:solidFill>
                  <a:srgbClr val="231F20"/>
                </a:solidFill>
                <a:latin typeface="Calibri"/>
                <a:cs typeface="Calibri"/>
              </a:rPr>
              <a:t>Glass</a:t>
            </a:r>
            <a:r>
              <a:rPr sz="800" spc="-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231F20"/>
                </a:solidFill>
                <a:latin typeface="Calibri"/>
                <a:cs typeface="Calibri"/>
              </a:rPr>
              <a:t>ampule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800" spc="-10" dirty="0">
                <a:solidFill>
                  <a:srgbClr val="231F20"/>
                </a:solidFill>
                <a:latin typeface="Calibri"/>
                <a:cs typeface="Calibri"/>
              </a:rPr>
              <a:t>Binary, non-toxic, </a:t>
            </a:r>
            <a:r>
              <a:rPr sz="800" dirty="0">
                <a:solidFill>
                  <a:srgbClr val="231F20"/>
                </a:solidFill>
                <a:latin typeface="Calibri"/>
                <a:cs typeface="Calibri"/>
              </a:rPr>
              <a:t>chemiluminescence</a:t>
            </a:r>
            <a:r>
              <a:rPr sz="800" spc="-5" dirty="0">
                <a:solidFill>
                  <a:srgbClr val="231F20"/>
                </a:solidFill>
                <a:latin typeface="Calibri"/>
                <a:cs typeface="Calibri"/>
              </a:rPr>
              <a:t> liquid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897928" y="5496587"/>
            <a:ext cx="124396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5" dirty="0">
                <a:solidFill>
                  <a:srgbClr val="231F20"/>
                </a:solidFill>
                <a:latin typeface="Calibri"/>
                <a:cs typeface="Calibri"/>
              </a:rPr>
              <a:t>Green, </a:t>
            </a:r>
            <a:r>
              <a:rPr sz="800" spc="20" dirty="0">
                <a:solidFill>
                  <a:srgbClr val="231F20"/>
                </a:solidFill>
                <a:latin typeface="Calibri"/>
                <a:cs typeface="Calibri"/>
              </a:rPr>
              <a:t>Blue, </a:t>
            </a:r>
            <a:r>
              <a:rPr sz="800" spc="10" dirty="0">
                <a:solidFill>
                  <a:srgbClr val="231F20"/>
                </a:solidFill>
                <a:latin typeface="Calibri"/>
                <a:cs typeface="Calibri"/>
              </a:rPr>
              <a:t>Red </a:t>
            </a:r>
            <a:r>
              <a:rPr sz="800" dirty="0">
                <a:solidFill>
                  <a:srgbClr val="231F20"/>
                </a:solidFill>
                <a:latin typeface="Calibri"/>
                <a:cs typeface="Calibri"/>
              </a:rPr>
              <a:t>&amp;</a:t>
            </a:r>
            <a:r>
              <a:rPr sz="800" spc="1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15" dirty="0">
                <a:solidFill>
                  <a:srgbClr val="231F20"/>
                </a:solidFill>
                <a:latin typeface="Calibri"/>
                <a:cs typeface="Calibri"/>
              </a:rPr>
              <a:t>Infrared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954264" y="3238019"/>
            <a:ext cx="18605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25" dirty="0">
                <a:solidFill>
                  <a:srgbClr val="231F20"/>
                </a:solidFill>
                <a:latin typeface="Calibri"/>
                <a:cs typeface="Calibri"/>
              </a:rPr>
              <a:t>44g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954264" y="3403119"/>
            <a:ext cx="13322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20" dirty="0">
                <a:solidFill>
                  <a:srgbClr val="231F20"/>
                </a:solidFill>
                <a:latin typeface="Calibri"/>
                <a:cs typeface="Calibri"/>
              </a:rPr>
              <a:t>MARCO-01-XXXXX-REFILL-1EA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963306" y="3568219"/>
            <a:ext cx="126047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20" dirty="0">
                <a:solidFill>
                  <a:srgbClr val="231F20"/>
                </a:solidFill>
                <a:latin typeface="Calibri"/>
                <a:cs typeface="Calibri"/>
              </a:rPr>
              <a:t>$27.95 ($77.95 </a:t>
            </a:r>
            <a:r>
              <a:rPr sz="800" spc="10" dirty="0">
                <a:solidFill>
                  <a:srgbClr val="231F20"/>
                </a:solidFill>
                <a:latin typeface="Calibri"/>
                <a:cs typeface="Calibri"/>
              </a:rPr>
              <a:t>for</a:t>
            </a:r>
            <a:r>
              <a:rPr sz="800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20" dirty="0">
                <a:solidFill>
                  <a:srgbClr val="231F20"/>
                </a:solidFill>
                <a:latin typeface="Calibri"/>
                <a:cs typeface="Calibri"/>
              </a:rPr>
              <a:t>Infrared)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482259" y="6997192"/>
            <a:ext cx="2933065" cy="131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20419" algn="l"/>
              </a:tabLst>
            </a:pPr>
            <a:r>
              <a:rPr sz="700" spc="20" dirty="0">
                <a:solidFill>
                  <a:srgbClr val="231F20"/>
                </a:solidFill>
                <a:latin typeface="Calibri"/>
                <a:cs typeface="Calibri"/>
              </a:rPr>
              <a:t>CAGE:3X9S8	</a:t>
            </a:r>
            <a:r>
              <a:rPr sz="1050" spc="22" baseline="3968" dirty="0">
                <a:solidFill>
                  <a:srgbClr val="231F20"/>
                </a:solidFill>
                <a:latin typeface="Calibri"/>
                <a:cs typeface="Calibri"/>
              </a:rPr>
              <a:t>166 Pine Barren </a:t>
            </a:r>
            <a:r>
              <a:rPr sz="1050" spc="15" baseline="3968" dirty="0">
                <a:solidFill>
                  <a:srgbClr val="231F20"/>
                </a:solidFill>
                <a:latin typeface="Calibri"/>
                <a:cs typeface="Calibri"/>
              </a:rPr>
              <a:t>Rd Pooler, GA</a:t>
            </a:r>
            <a:r>
              <a:rPr sz="1050" spc="30" baseline="3968" dirty="0">
                <a:solidFill>
                  <a:srgbClr val="231F20"/>
                </a:solidFill>
                <a:latin typeface="Calibri"/>
                <a:cs typeface="Calibri"/>
              </a:rPr>
              <a:t> 31322 </a:t>
            </a:r>
            <a:r>
              <a:rPr sz="1050" spc="37" baseline="3968" dirty="0">
                <a:solidFill>
                  <a:srgbClr val="231F20"/>
                </a:solidFill>
                <a:latin typeface="Calibri"/>
                <a:cs typeface="Calibri"/>
              </a:rPr>
              <a:t>877.430.2583</a:t>
            </a:r>
            <a:endParaRPr sz="1050" baseline="3968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894756" y="7125248"/>
            <a:ext cx="1052830" cy="131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00" spc="20" dirty="0">
                <a:solidFill>
                  <a:srgbClr val="231F20"/>
                </a:solidFill>
                <a:latin typeface="Calibri"/>
                <a:cs typeface="Calibri"/>
              </a:rPr>
              <a:t>Limited </a:t>
            </a:r>
            <a:r>
              <a:rPr sz="700" spc="15" dirty="0">
                <a:solidFill>
                  <a:srgbClr val="231F20"/>
                </a:solidFill>
                <a:latin typeface="Calibri"/>
                <a:cs typeface="Calibri"/>
              </a:rPr>
              <a:t>Lifetime</a:t>
            </a:r>
            <a:r>
              <a:rPr sz="700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700" spc="15" dirty="0">
                <a:solidFill>
                  <a:srgbClr val="231F20"/>
                </a:solidFill>
                <a:latin typeface="Calibri"/>
                <a:cs typeface="Calibri"/>
              </a:rPr>
              <a:t>Warranty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138644" y="7140650"/>
            <a:ext cx="1275715" cy="131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00" spc="20" dirty="0">
                <a:solidFill>
                  <a:srgbClr val="231F20"/>
                </a:solidFill>
                <a:latin typeface="Calibri"/>
                <a:cs typeface="Calibri"/>
              </a:rPr>
              <a:t>facebook.com/blueforcegearinc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647347" y="7257176"/>
            <a:ext cx="2732405" cy="2387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00" spc="20" dirty="0">
                <a:solidFill>
                  <a:srgbClr val="231F20"/>
                </a:solidFill>
                <a:latin typeface="Calibri"/>
                <a:cs typeface="Calibri"/>
              </a:rPr>
              <a:t>Specifications</a:t>
            </a:r>
            <a:r>
              <a:rPr sz="700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700" spc="10" dirty="0">
                <a:solidFill>
                  <a:srgbClr val="231F20"/>
                </a:solidFill>
                <a:latin typeface="Calibri"/>
                <a:cs typeface="Calibri"/>
              </a:rPr>
              <a:t>are</a:t>
            </a:r>
            <a:r>
              <a:rPr sz="700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700" spc="15" dirty="0">
                <a:solidFill>
                  <a:srgbClr val="231F20"/>
                </a:solidFill>
                <a:latin typeface="Calibri"/>
                <a:cs typeface="Calibri"/>
              </a:rPr>
              <a:t>approximate</a:t>
            </a:r>
            <a:r>
              <a:rPr sz="700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700" spc="15" dirty="0">
                <a:solidFill>
                  <a:srgbClr val="231F20"/>
                </a:solidFill>
                <a:latin typeface="Calibri"/>
                <a:cs typeface="Calibri"/>
              </a:rPr>
              <a:t>and</a:t>
            </a:r>
            <a:r>
              <a:rPr sz="700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700" spc="20" dirty="0">
                <a:solidFill>
                  <a:srgbClr val="231F20"/>
                </a:solidFill>
                <a:latin typeface="Calibri"/>
                <a:cs typeface="Calibri"/>
              </a:rPr>
              <a:t>subject</a:t>
            </a:r>
            <a:r>
              <a:rPr sz="700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700" spc="10" dirty="0">
                <a:solidFill>
                  <a:srgbClr val="231F20"/>
                </a:solidFill>
                <a:latin typeface="Calibri"/>
                <a:cs typeface="Calibri"/>
              </a:rPr>
              <a:t>to</a:t>
            </a:r>
            <a:r>
              <a:rPr sz="700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700" spc="20" dirty="0">
                <a:solidFill>
                  <a:srgbClr val="231F20"/>
                </a:solidFill>
                <a:latin typeface="Calibri"/>
                <a:cs typeface="Calibri"/>
              </a:rPr>
              <a:t>change</a:t>
            </a:r>
            <a:r>
              <a:rPr sz="700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700" spc="20" dirty="0">
                <a:solidFill>
                  <a:srgbClr val="231F20"/>
                </a:solidFill>
                <a:latin typeface="Calibri"/>
                <a:cs typeface="Calibri"/>
              </a:rPr>
              <a:t>without</a:t>
            </a:r>
            <a:r>
              <a:rPr sz="700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231F20"/>
                </a:solidFill>
                <a:latin typeface="Calibri"/>
                <a:cs typeface="Calibri"/>
              </a:rPr>
              <a:t>notice</a:t>
            </a:r>
            <a:endParaRPr sz="700">
              <a:latin typeface="Calibri"/>
              <a:cs typeface="Calibri"/>
            </a:endParaRPr>
          </a:p>
          <a:p>
            <a:pPr marL="481965">
              <a:lnSpc>
                <a:spcPct val="100000"/>
              </a:lnSpc>
              <a:spcBef>
                <a:spcPts val="5"/>
              </a:spcBef>
            </a:pPr>
            <a:r>
              <a:rPr sz="700" spc="15" dirty="0">
                <a:solidFill>
                  <a:srgbClr val="231F20"/>
                </a:solidFill>
                <a:latin typeface="Trebuchet MS"/>
                <a:cs typeface="Trebuchet MS"/>
              </a:rPr>
              <a:t>©</a:t>
            </a:r>
            <a:r>
              <a:rPr sz="700" spc="15" dirty="0">
                <a:solidFill>
                  <a:srgbClr val="231F20"/>
                </a:solidFill>
                <a:latin typeface="Calibri"/>
                <a:cs typeface="Calibri"/>
              </a:rPr>
              <a:t>2019 Blue Force </a:t>
            </a:r>
            <a:r>
              <a:rPr sz="700" spc="5" dirty="0">
                <a:solidFill>
                  <a:srgbClr val="231F20"/>
                </a:solidFill>
                <a:latin typeface="Calibri"/>
                <a:cs typeface="Calibri"/>
              </a:rPr>
              <a:t>Gear, </a:t>
            </a:r>
            <a:r>
              <a:rPr sz="700" spc="15" dirty="0">
                <a:solidFill>
                  <a:srgbClr val="231F20"/>
                </a:solidFill>
                <a:latin typeface="Calibri"/>
                <a:cs typeface="Calibri"/>
              </a:rPr>
              <a:t>Inc. All </a:t>
            </a:r>
            <a:r>
              <a:rPr sz="700" spc="20" dirty="0">
                <a:solidFill>
                  <a:srgbClr val="231F20"/>
                </a:solidFill>
                <a:latin typeface="Calibri"/>
                <a:cs typeface="Calibri"/>
              </a:rPr>
              <a:t>Rights</a:t>
            </a:r>
            <a:r>
              <a:rPr sz="700" spc="1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700" spc="20" dirty="0">
                <a:solidFill>
                  <a:srgbClr val="231F20"/>
                </a:solidFill>
                <a:latin typeface="Calibri"/>
                <a:cs typeface="Calibri"/>
              </a:rPr>
              <a:t>Reserved.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4977434" y="7121188"/>
            <a:ext cx="159334" cy="1565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036874" y="2658110"/>
            <a:ext cx="0" cy="3818890"/>
          </a:xfrm>
          <a:custGeom>
            <a:avLst/>
            <a:gdLst/>
            <a:ahLst/>
            <a:cxnLst/>
            <a:rect l="l" t="t" r="r" b="b"/>
            <a:pathLst>
              <a:path h="3818890">
                <a:moveTo>
                  <a:pt x="0" y="0"/>
                </a:moveTo>
                <a:lnTo>
                  <a:pt x="0" y="3818636"/>
                </a:lnTo>
              </a:path>
            </a:pathLst>
          </a:custGeom>
          <a:ln w="21081">
            <a:solidFill>
              <a:srgbClr val="197D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25112" y="2949246"/>
            <a:ext cx="2597560" cy="29621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472476" y="5200051"/>
            <a:ext cx="867916" cy="58546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363085" y="5162736"/>
            <a:ext cx="958701" cy="6220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473190" y="5005337"/>
            <a:ext cx="412826" cy="65912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987644" y="5151506"/>
            <a:ext cx="507695" cy="63626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3433566" y="5799128"/>
            <a:ext cx="895985" cy="516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7400"/>
              </a:lnSpc>
              <a:spcBef>
                <a:spcPts val="90"/>
              </a:spcBef>
            </a:pPr>
            <a:r>
              <a:rPr sz="500" b="0" spc="20" dirty="0">
                <a:solidFill>
                  <a:srgbClr val="231F20"/>
                </a:solidFill>
                <a:latin typeface="OxideSolidOT-Light"/>
                <a:cs typeface="OxideSolidOT-Light"/>
              </a:rPr>
              <a:t>PUSHING </a:t>
            </a:r>
            <a:r>
              <a:rPr sz="500" b="0" spc="25" dirty="0">
                <a:solidFill>
                  <a:srgbClr val="231F20"/>
                </a:solidFill>
                <a:latin typeface="OxideSolidOT-Light"/>
                <a:cs typeface="OxideSolidOT-Light"/>
              </a:rPr>
              <a:t>DOWN ON </a:t>
            </a:r>
            <a:r>
              <a:rPr sz="500" b="0" spc="20" dirty="0">
                <a:solidFill>
                  <a:srgbClr val="231F20"/>
                </a:solidFill>
                <a:latin typeface="OxideSolidOT-Light"/>
                <a:cs typeface="OxideSolidOT-Light"/>
              </a:rPr>
              <a:t>THE  ALREADY </a:t>
            </a:r>
            <a:r>
              <a:rPr sz="500" b="0" spc="25" dirty="0">
                <a:solidFill>
                  <a:srgbClr val="231F20"/>
                </a:solidFill>
                <a:latin typeface="OxideSolidOT-Light"/>
                <a:cs typeface="OxideSolidOT-Light"/>
              </a:rPr>
              <a:t>LOADED  MARKING </a:t>
            </a:r>
            <a:r>
              <a:rPr sz="500" b="0" spc="20" dirty="0">
                <a:solidFill>
                  <a:srgbClr val="231F20"/>
                </a:solidFill>
                <a:latin typeface="OxideSolidOT-Light"/>
                <a:cs typeface="OxideSolidOT-Light"/>
              </a:rPr>
              <a:t>LIGHTS </a:t>
            </a:r>
            <a:r>
              <a:rPr sz="500" b="0" spc="25" dirty="0">
                <a:solidFill>
                  <a:srgbClr val="231F20"/>
                </a:solidFill>
                <a:latin typeface="OxideSolidOT-Light"/>
                <a:cs typeface="OxideSolidOT-Light"/>
              </a:rPr>
              <a:t>AND  </a:t>
            </a:r>
            <a:r>
              <a:rPr sz="500" b="0" spc="20" dirty="0">
                <a:solidFill>
                  <a:srgbClr val="231F20"/>
                </a:solidFill>
                <a:latin typeface="OxideSolidOT-Light"/>
                <a:cs typeface="OxideSolidOT-Light"/>
              </a:rPr>
              <a:t>INSERT THE NEXT LIGHT  TO BE </a:t>
            </a:r>
            <a:r>
              <a:rPr sz="500" b="0" spc="25" dirty="0">
                <a:solidFill>
                  <a:srgbClr val="231F20"/>
                </a:solidFill>
                <a:latin typeface="OxideSolidOT-Light"/>
                <a:cs typeface="OxideSolidOT-Light"/>
              </a:rPr>
              <a:t>LOADED</a:t>
            </a:r>
            <a:r>
              <a:rPr sz="500" b="0" spc="-80" dirty="0">
                <a:solidFill>
                  <a:srgbClr val="231F20"/>
                </a:solidFill>
                <a:latin typeface="OxideSolidOT-Light"/>
                <a:cs typeface="OxideSolidOT-Light"/>
              </a:rPr>
              <a:t> </a:t>
            </a:r>
            <a:r>
              <a:rPr sz="500" b="0" spc="25" dirty="0">
                <a:solidFill>
                  <a:srgbClr val="231F20"/>
                </a:solidFill>
                <a:latin typeface="OxideSolidOT-Light"/>
                <a:cs typeface="OxideSolidOT-Light"/>
              </a:rPr>
              <a:t>THROUGH  </a:t>
            </a:r>
            <a:r>
              <a:rPr sz="500" b="0" spc="20" dirty="0">
                <a:solidFill>
                  <a:srgbClr val="231F20"/>
                </a:solidFill>
                <a:latin typeface="OxideSolidOT-Light"/>
                <a:cs typeface="OxideSolidOT-Light"/>
              </a:rPr>
              <a:t>THE SIDE</a:t>
            </a:r>
            <a:r>
              <a:rPr sz="500" b="0" spc="-10" dirty="0">
                <a:solidFill>
                  <a:srgbClr val="231F20"/>
                </a:solidFill>
                <a:latin typeface="OxideSolidOT-Light"/>
                <a:cs typeface="OxideSolidOT-Light"/>
              </a:rPr>
              <a:t> </a:t>
            </a:r>
            <a:r>
              <a:rPr sz="500" b="0" spc="20" dirty="0">
                <a:solidFill>
                  <a:srgbClr val="231F20"/>
                </a:solidFill>
                <a:latin typeface="OxideSolidOT-Light"/>
                <a:cs typeface="OxideSolidOT-Light"/>
              </a:rPr>
              <a:t>APERTURE</a:t>
            </a:r>
            <a:endParaRPr sz="500">
              <a:latin typeface="OxideSolidOT-Light"/>
              <a:cs typeface="OxideSolidOT-Light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484992" y="5799128"/>
            <a:ext cx="925830" cy="4349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0955">
              <a:lnSpc>
                <a:spcPct val="107400"/>
              </a:lnSpc>
              <a:spcBef>
                <a:spcPts val="90"/>
              </a:spcBef>
            </a:pPr>
            <a:r>
              <a:rPr sz="500" b="0" spc="15" dirty="0">
                <a:solidFill>
                  <a:srgbClr val="231F20"/>
                </a:solidFill>
                <a:latin typeface="OxideSolidOT-Light"/>
                <a:cs typeface="OxideSolidOT-Light"/>
              </a:rPr>
              <a:t>REPEAT </a:t>
            </a:r>
            <a:r>
              <a:rPr sz="500" b="0" spc="20" dirty="0">
                <a:solidFill>
                  <a:srgbClr val="231F20"/>
                </a:solidFill>
                <a:latin typeface="OxideSolidOT-Light"/>
                <a:cs typeface="OxideSolidOT-Light"/>
              </a:rPr>
              <a:t>WITH</a:t>
            </a:r>
            <a:r>
              <a:rPr sz="500" b="0" spc="-15" dirty="0">
                <a:solidFill>
                  <a:srgbClr val="231F20"/>
                </a:solidFill>
                <a:latin typeface="OxideSolidOT-Light"/>
                <a:cs typeface="OxideSolidOT-Light"/>
              </a:rPr>
              <a:t> </a:t>
            </a:r>
            <a:r>
              <a:rPr sz="500" b="0" spc="20" dirty="0">
                <a:solidFill>
                  <a:srgbClr val="231F20"/>
                </a:solidFill>
                <a:latin typeface="OxideSolidOT-Light"/>
                <a:cs typeface="OxideSolidOT-Light"/>
              </a:rPr>
              <a:t>REMAINING  </a:t>
            </a:r>
            <a:r>
              <a:rPr sz="500" b="0" spc="25" dirty="0">
                <a:solidFill>
                  <a:srgbClr val="231F20"/>
                </a:solidFill>
                <a:latin typeface="OxideSolidOT-Light"/>
                <a:cs typeface="OxideSolidOT-Light"/>
              </a:rPr>
              <a:t>MARKING</a:t>
            </a:r>
            <a:r>
              <a:rPr sz="500" b="0" dirty="0">
                <a:solidFill>
                  <a:srgbClr val="231F20"/>
                </a:solidFill>
                <a:latin typeface="OxideSolidOT-Light"/>
                <a:cs typeface="OxideSolidOT-Light"/>
              </a:rPr>
              <a:t> </a:t>
            </a:r>
            <a:r>
              <a:rPr sz="500" b="0" spc="20" dirty="0">
                <a:solidFill>
                  <a:srgbClr val="231F20"/>
                </a:solidFill>
                <a:latin typeface="OxideSolidOT-Light"/>
                <a:cs typeface="OxideSolidOT-Light"/>
              </a:rPr>
              <a:t>LIGHTS</a:t>
            </a:r>
            <a:endParaRPr sz="500">
              <a:latin typeface="OxideSolidOT-Light"/>
              <a:cs typeface="OxideSolidOT-Light"/>
            </a:endParaRPr>
          </a:p>
          <a:p>
            <a:pPr marL="12700" marR="5080">
              <a:lnSpc>
                <a:spcPct val="107400"/>
              </a:lnSpc>
            </a:pPr>
            <a:r>
              <a:rPr sz="500" b="0" spc="25" dirty="0">
                <a:solidFill>
                  <a:srgbClr val="231F20"/>
                </a:solidFill>
                <a:latin typeface="OxideSolidOT-Light"/>
                <a:cs typeface="OxideSolidOT-Light"/>
              </a:rPr>
              <a:t>NOTE </a:t>
            </a:r>
            <a:r>
              <a:rPr sz="500" b="0" spc="15" dirty="0">
                <a:solidFill>
                  <a:srgbClr val="231F20"/>
                </a:solidFill>
                <a:latin typeface="OxideSolidOT-Light"/>
                <a:cs typeface="OxideSolidOT-Light"/>
              </a:rPr>
              <a:t>THAT </a:t>
            </a:r>
            <a:r>
              <a:rPr sz="500" b="0" spc="25" dirty="0">
                <a:solidFill>
                  <a:srgbClr val="231F20"/>
                </a:solidFill>
                <a:latin typeface="OxideSolidOT-Light"/>
                <a:cs typeface="OxideSolidOT-Light"/>
              </a:rPr>
              <a:t>MARCO </a:t>
            </a:r>
            <a:r>
              <a:rPr sz="500" b="0" spc="20" dirty="0">
                <a:solidFill>
                  <a:srgbClr val="231F20"/>
                </a:solidFill>
                <a:latin typeface="OxideSolidOT-Light"/>
                <a:cs typeface="OxideSolidOT-Light"/>
              </a:rPr>
              <a:t>™ </a:t>
            </a:r>
            <a:r>
              <a:rPr sz="500" b="0" spc="15" dirty="0">
                <a:solidFill>
                  <a:srgbClr val="231F20"/>
                </a:solidFill>
                <a:latin typeface="OxideSolidOT-Light"/>
                <a:cs typeface="OxideSolidOT-Light"/>
              </a:rPr>
              <a:t>IS  </a:t>
            </a:r>
            <a:r>
              <a:rPr sz="500" b="0" spc="10" dirty="0">
                <a:solidFill>
                  <a:srgbClr val="231F20"/>
                </a:solidFill>
                <a:latin typeface="OxideSolidOT-Light"/>
                <a:cs typeface="OxideSolidOT-Light"/>
              </a:rPr>
              <a:t>ONLY </a:t>
            </a:r>
            <a:r>
              <a:rPr sz="500" b="0" spc="25" dirty="0">
                <a:solidFill>
                  <a:srgbClr val="231F20"/>
                </a:solidFill>
                <a:latin typeface="OxideSolidOT-Light"/>
                <a:cs typeface="OxideSolidOT-Light"/>
              </a:rPr>
              <a:t>MEANT </a:t>
            </a:r>
            <a:r>
              <a:rPr sz="500" b="0" spc="20" dirty="0">
                <a:solidFill>
                  <a:srgbClr val="231F20"/>
                </a:solidFill>
                <a:latin typeface="OxideSolidOT-Light"/>
                <a:cs typeface="OxideSolidOT-Light"/>
              </a:rPr>
              <a:t>TO </a:t>
            </a:r>
            <a:r>
              <a:rPr sz="500" b="0" spc="25" dirty="0">
                <a:solidFill>
                  <a:srgbClr val="231F20"/>
                </a:solidFill>
                <a:latin typeface="OxideSolidOT-Light"/>
                <a:cs typeface="OxideSolidOT-Light"/>
              </a:rPr>
              <a:t>HOLD</a:t>
            </a:r>
            <a:r>
              <a:rPr sz="500" b="0" spc="-85" dirty="0">
                <a:solidFill>
                  <a:srgbClr val="231F20"/>
                </a:solidFill>
                <a:latin typeface="OxideSolidOT-Light"/>
                <a:cs typeface="OxideSolidOT-Light"/>
              </a:rPr>
              <a:t> </a:t>
            </a:r>
            <a:r>
              <a:rPr sz="500" b="0" spc="25" dirty="0">
                <a:solidFill>
                  <a:srgbClr val="231F20"/>
                </a:solidFill>
                <a:latin typeface="OxideSolidOT-Light"/>
                <a:cs typeface="OxideSolidOT-Light"/>
              </a:rPr>
              <a:t>30  MARKING</a:t>
            </a:r>
            <a:r>
              <a:rPr sz="500" b="0" dirty="0">
                <a:solidFill>
                  <a:srgbClr val="231F20"/>
                </a:solidFill>
                <a:latin typeface="OxideSolidOT-Light"/>
                <a:cs typeface="OxideSolidOT-Light"/>
              </a:rPr>
              <a:t> </a:t>
            </a:r>
            <a:r>
              <a:rPr sz="500" b="0" spc="20" dirty="0">
                <a:solidFill>
                  <a:srgbClr val="231F20"/>
                </a:solidFill>
                <a:latin typeface="OxideSolidOT-Light"/>
                <a:cs typeface="OxideSolidOT-Light"/>
              </a:rPr>
              <a:t>LIGHTS</a:t>
            </a:r>
            <a:endParaRPr sz="500">
              <a:latin typeface="OxideSolidOT-Light"/>
              <a:cs typeface="OxideSolidOT-Light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461052" y="5799128"/>
            <a:ext cx="675640" cy="1892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7400"/>
              </a:lnSpc>
              <a:spcBef>
                <a:spcPts val="90"/>
              </a:spcBef>
            </a:pPr>
            <a:r>
              <a:rPr sz="500" b="0" spc="10" dirty="0">
                <a:solidFill>
                  <a:srgbClr val="231F20"/>
                </a:solidFill>
                <a:latin typeface="OxideSolidOT-Light"/>
                <a:cs typeface="OxideSolidOT-Light"/>
              </a:rPr>
              <a:t>FULLY </a:t>
            </a:r>
            <a:r>
              <a:rPr sz="500" b="0" spc="20" dirty="0">
                <a:solidFill>
                  <a:srgbClr val="231F20"/>
                </a:solidFill>
                <a:latin typeface="OxideSolidOT-Light"/>
                <a:cs typeface="OxideSolidOT-Light"/>
              </a:rPr>
              <a:t>INSERT</a:t>
            </a:r>
            <a:r>
              <a:rPr sz="500" b="0" spc="-45" dirty="0">
                <a:solidFill>
                  <a:srgbClr val="231F20"/>
                </a:solidFill>
                <a:latin typeface="OxideSolidOT-Light"/>
                <a:cs typeface="OxideSolidOT-Light"/>
              </a:rPr>
              <a:t> </a:t>
            </a:r>
            <a:r>
              <a:rPr sz="500" b="0" spc="20" dirty="0">
                <a:solidFill>
                  <a:srgbClr val="231F20"/>
                </a:solidFill>
                <a:latin typeface="OxideSolidOT-Light"/>
                <a:cs typeface="OxideSolidOT-Light"/>
              </a:rPr>
              <a:t>THE  </a:t>
            </a:r>
            <a:r>
              <a:rPr sz="500" b="0" spc="25" dirty="0">
                <a:solidFill>
                  <a:srgbClr val="231F20"/>
                </a:solidFill>
                <a:latin typeface="OxideSolidOT-Light"/>
                <a:cs typeface="OxideSolidOT-Light"/>
              </a:rPr>
              <a:t>MARKING</a:t>
            </a:r>
            <a:r>
              <a:rPr sz="500" b="0" spc="-10" dirty="0">
                <a:solidFill>
                  <a:srgbClr val="231F20"/>
                </a:solidFill>
                <a:latin typeface="OxideSolidOT-Light"/>
                <a:cs typeface="OxideSolidOT-Light"/>
              </a:rPr>
              <a:t> </a:t>
            </a:r>
            <a:r>
              <a:rPr sz="500" b="0" spc="20" dirty="0">
                <a:solidFill>
                  <a:srgbClr val="231F20"/>
                </a:solidFill>
                <a:latin typeface="OxideSolidOT-Light"/>
                <a:cs typeface="OxideSolidOT-Light"/>
              </a:rPr>
              <a:t>LIGHT</a:t>
            </a:r>
            <a:endParaRPr sz="500">
              <a:latin typeface="OxideSolidOT-Light"/>
              <a:cs typeface="OxideSolidOT-Light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7818119" y="6656831"/>
            <a:ext cx="1728215" cy="67548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6894194" y="4102432"/>
            <a:ext cx="1228090" cy="53657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8415" marR="44450">
              <a:lnSpc>
                <a:spcPts val="800"/>
              </a:lnSpc>
              <a:spcBef>
                <a:spcPts val="260"/>
              </a:spcBef>
            </a:pPr>
            <a:r>
              <a:rPr sz="800" spc="15" dirty="0">
                <a:solidFill>
                  <a:srgbClr val="231F20"/>
                </a:solidFill>
                <a:latin typeface="Calibri"/>
                <a:cs typeface="Calibri"/>
              </a:rPr>
              <a:t>Reduce prep time </a:t>
            </a:r>
            <a:r>
              <a:rPr sz="800" spc="10" dirty="0">
                <a:solidFill>
                  <a:srgbClr val="231F20"/>
                </a:solidFill>
                <a:latin typeface="Calibri"/>
                <a:cs typeface="Calibri"/>
              </a:rPr>
              <a:t>for </a:t>
            </a:r>
            <a:r>
              <a:rPr sz="800" spc="15" dirty="0">
                <a:solidFill>
                  <a:srgbClr val="231F20"/>
                </a:solidFill>
                <a:latin typeface="Calibri"/>
                <a:cs typeface="Calibri"/>
              </a:rPr>
              <a:t>light  sticks </a:t>
            </a:r>
            <a:r>
              <a:rPr sz="800" spc="5" dirty="0">
                <a:solidFill>
                  <a:srgbClr val="231F20"/>
                </a:solidFill>
                <a:latin typeface="Calibri"/>
                <a:cs typeface="Calibri"/>
              </a:rPr>
              <a:t>to </a:t>
            </a:r>
            <a:r>
              <a:rPr sz="800" spc="15" dirty="0">
                <a:solidFill>
                  <a:srgbClr val="231F20"/>
                </a:solidFill>
                <a:latin typeface="Calibri"/>
                <a:cs typeface="Calibri"/>
              </a:rPr>
              <a:t>almost</a:t>
            </a:r>
            <a:r>
              <a:rPr sz="800" spc="11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Calibri"/>
                <a:cs typeface="Calibri"/>
              </a:rPr>
              <a:t>Zero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  <a:spcBef>
                <a:spcPts val="665"/>
              </a:spcBef>
            </a:pPr>
            <a:r>
              <a:rPr sz="800" spc="20" dirty="0">
                <a:solidFill>
                  <a:srgbClr val="231F20"/>
                </a:solidFill>
                <a:latin typeface="Calibri"/>
                <a:cs typeface="Calibri"/>
              </a:rPr>
              <a:t>Resealable </a:t>
            </a:r>
            <a:r>
              <a:rPr sz="800" spc="10" dirty="0">
                <a:solidFill>
                  <a:srgbClr val="231F20"/>
                </a:solidFill>
                <a:latin typeface="Calibri"/>
                <a:cs typeface="Calibri"/>
              </a:rPr>
              <a:t>foil </a:t>
            </a:r>
            <a:r>
              <a:rPr sz="800" spc="15" dirty="0">
                <a:solidFill>
                  <a:srgbClr val="231F20"/>
                </a:solidFill>
                <a:latin typeface="Calibri"/>
                <a:cs typeface="Calibri"/>
              </a:rPr>
              <a:t>bag </a:t>
            </a:r>
            <a:r>
              <a:rPr sz="800" spc="20" dirty="0">
                <a:solidFill>
                  <a:srgbClr val="231F20"/>
                </a:solidFill>
                <a:latin typeface="Calibri"/>
                <a:cs typeface="Calibri"/>
              </a:rPr>
              <a:t>reduces  marking </a:t>
            </a:r>
            <a:r>
              <a:rPr sz="800" spc="15" dirty="0">
                <a:solidFill>
                  <a:srgbClr val="231F20"/>
                </a:solidFill>
                <a:latin typeface="Calibri"/>
                <a:cs typeface="Calibri"/>
              </a:rPr>
              <a:t>stick</a:t>
            </a:r>
            <a:r>
              <a:rPr sz="800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20" dirty="0">
                <a:solidFill>
                  <a:srgbClr val="231F20"/>
                </a:solidFill>
                <a:latin typeface="Calibri"/>
                <a:cs typeface="Calibri"/>
              </a:rPr>
              <a:t>degradation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3157143" y="2897937"/>
            <a:ext cx="3539820" cy="17031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263</Words>
  <Application>Microsoft Office PowerPoint</Application>
  <PresentationFormat>Custom</PresentationFormat>
  <Paragraphs>31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MarcoTm REFILL KIT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MarcoTm REFILL KIT</dc:title>
  <dc:creator>John Mounce</dc:creator>
  <cp:lastModifiedBy>John Mounce</cp:lastModifiedBy>
  <cp:revision>1</cp:revision>
  <dcterms:created xsi:type="dcterms:W3CDTF">2019-06-20T15:44:10Z</dcterms:created>
  <dcterms:modified xsi:type="dcterms:W3CDTF">2019-06-20T18:16:01Z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2019-06-20T00:00:00Z</vt:filetime>
  </property>
  <property fmtid="{D5CDD505-2E9C-101B-9397-08002B2CF9AE}" pid="3" name="Creator">
    <vt:lpwstr>Adobe InDesign CC 13.1 (Windows)</vt:lpwstr>
  </property>
  <property fmtid="{D5CDD505-2E9C-101B-9397-08002B2CF9AE}" pid="4" name="LastSaved">
    <vt:filetime>2019-06-20T00:00:00Z</vt:filetime>
  </property>
</Properties>
</file>