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A943A-6196-43B9-ABD0-EA83BC46E3DB}" type="datetimeFigureOut">
              <a:rPr lang="en-US" smtClean="0"/>
              <a:t>7/19/2019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2391C-4851-409C-92D3-CF02C39152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424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A943A-6196-43B9-ABD0-EA83BC46E3DB}" type="datetimeFigureOut">
              <a:rPr lang="en-US" smtClean="0"/>
              <a:t>7/19/2019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2391C-4851-409C-92D3-CF02C39152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173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A943A-6196-43B9-ABD0-EA83BC46E3DB}" type="datetimeFigureOut">
              <a:rPr lang="en-US" smtClean="0"/>
              <a:t>7/19/2019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2391C-4851-409C-92D3-CF02C39152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4107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A943A-6196-43B9-ABD0-EA83BC46E3DB}" type="datetimeFigureOut">
              <a:rPr lang="en-US" smtClean="0"/>
              <a:t>7/19/2019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2391C-4851-409C-92D3-CF02C39152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93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A943A-6196-43B9-ABD0-EA83BC46E3DB}" type="datetimeFigureOut">
              <a:rPr lang="en-US" smtClean="0"/>
              <a:t>7/19/2019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2391C-4851-409C-92D3-CF02C39152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811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A943A-6196-43B9-ABD0-EA83BC46E3DB}" type="datetimeFigureOut">
              <a:rPr lang="en-US" smtClean="0"/>
              <a:t>7/19/2019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2391C-4851-409C-92D3-CF02C39152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7585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A943A-6196-43B9-ABD0-EA83BC46E3DB}" type="datetimeFigureOut">
              <a:rPr lang="en-US" smtClean="0"/>
              <a:t>7/19/2019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2391C-4851-409C-92D3-CF02C39152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29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A943A-6196-43B9-ABD0-EA83BC46E3DB}" type="datetimeFigureOut">
              <a:rPr lang="en-US" smtClean="0"/>
              <a:t>7/19/2019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2391C-4851-409C-92D3-CF02C39152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119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A943A-6196-43B9-ABD0-EA83BC46E3DB}" type="datetimeFigureOut">
              <a:rPr lang="en-US" smtClean="0"/>
              <a:t>7/19/2019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2391C-4851-409C-92D3-CF02C39152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584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A943A-6196-43B9-ABD0-EA83BC46E3DB}" type="datetimeFigureOut">
              <a:rPr lang="en-US" smtClean="0"/>
              <a:t>7/19/2019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2391C-4851-409C-92D3-CF02C39152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472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A943A-6196-43B9-ABD0-EA83BC46E3DB}" type="datetimeFigureOut">
              <a:rPr lang="en-US" smtClean="0"/>
              <a:t>7/19/2019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2391C-4851-409C-92D3-CF02C39152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585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7A943A-6196-43B9-ABD0-EA83BC46E3DB}" type="datetimeFigureOut">
              <a:rPr lang="en-US" smtClean="0"/>
              <a:t>7/19/2019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52391C-4851-409C-92D3-CF02C39152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737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08747"/>
            <a:ext cx="8861270" cy="6725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5174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Mounce</dc:creator>
  <cp:lastModifiedBy>John Mounce</cp:lastModifiedBy>
  <cp:revision>1</cp:revision>
  <dcterms:created xsi:type="dcterms:W3CDTF">2019-07-19T19:14:22Z</dcterms:created>
  <dcterms:modified xsi:type="dcterms:W3CDTF">2019-07-19T19:15:20Z</dcterms:modified>
</cp:coreProperties>
</file>