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20104100" cy="15538450"/>
  <p:notesSz cx="20104100" cy="155384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4816919"/>
            <a:ext cx="17088486" cy="32630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8701532"/>
            <a:ext cx="14072870" cy="38846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005205" y="3573843"/>
            <a:ext cx="8745284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0353611" y="3573843"/>
            <a:ext cx="8745284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621538"/>
            <a:ext cx="18093690" cy="24861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3573843"/>
            <a:ext cx="18093690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835394" y="14450759"/>
            <a:ext cx="6433312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14450759"/>
            <a:ext cx="4623943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4474953" y="14450759"/>
            <a:ext cx="4623943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53498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2021-03-11T20:12:13Z</dcterms:created>
  <dcterms:modified xsi:type="dcterms:W3CDTF">2021-03-11T20:12:13Z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2021-03-11T00:00:00Z</vt:filetime>
  </property>
  <property fmtid="{D5CDD505-2E9C-101B-9397-08002B2CF9AE}" pid="3" name="Creator">
    <vt:lpwstr>Adobe Acrobat 21.1</vt:lpwstr>
  </property>
  <property fmtid="{D5CDD505-2E9C-101B-9397-08002B2CF9AE}" pid="4" name="LastSaved">
    <vt:filetime>2021-03-11T00:00:00Z</vt:filetime>
  </property>
</Properties>
</file>