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287000" cy="8001000"/>
  <p:notesSz cx="10287000" cy="8001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2480310"/>
            <a:ext cx="8743950" cy="1680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4480560"/>
            <a:ext cx="7200900" cy="2000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14350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297805" y="1840230"/>
            <a:ext cx="4474845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4350" y="320040"/>
            <a:ext cx="9258300" cy="1280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350" y="1840230"/>
            <a:ext cx="9258300" cy="528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97580" y="7440930"/>
            <a:ext cx="329184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435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406640" y="7440930"/>
            <a:ext cx="2366010" cy="40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800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2024-02-06T20:46:10Z</dcterms:created>
  <dcterms:modified xsi:type="dcterms:W3CDTF">2024-02-06T20:46:10Z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