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287000" cy="8001000"/>
  <p:notesSz cx="10287000" cy="8001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1525" y="2480310"/>
            <a:ext cx="8743950" cy="1680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3050" y="4480560"/>
            <a:ext cx="7200900" cy="2000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14350" y="1840230"/>
            <a:ext cx="4474845" cy="528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297805" y="1840230"/>
            <a:ext cx="4474845" cy="528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4350" y="320040"/>
            <a:ext cx="9258300" cy="1280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4350" y="1840230"/>
            <a:ext cx="9258300" cy="528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97580" y="7440930"/>
            <a:ext cx="3291840" cy="40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14350" y="7440930"/>
            <a:ext cx="2366010" cy="40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406640" y="7440930"/>
            <a:ext cx="2366010" cy="40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7000" cy="8001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2024-02-06T20:46:10Z</dcterms:created>
  <dcterms:modified xsi:type="dcterms:W3CDTF">2024-02-06T20:46:10Z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2024-02-06T00:00:00Z</vt:filetime>
  </property>
  <property fmtid="{D5CDD505-2E9C-101B-9397-08002B2CF9AE}" pid="3" name="Creator">
    <vt:lpwstr>Adobe Acrobat 23.8</vt:lpwstr>
  </property>
  <property fmtid="{D5CDD505-2E9C-101B-9397-08002B2CF9AE}" pid="4" name="LastSaved">
    <vt:filetime>2024-02-06T00:00:00Z</vt:filetime>
  </property>
  <property fmtid="{D5CDD505-2E9C-101B-9397-08002B2CF9AE}" pid="5" name="Producer">
    <vt:lpwstr>Adobe Acrobat 23.8 Image Conversion Plug-in</vt:lpwstr>
  </property>
</Properties>
</file>