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10287000" cy="8001000"/>
  <p:notesSz cx="10287000" cy="8001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71525" y="2480310"/>
            <a:ext cx="8743950" cy="16802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43050" y="4480560"/>
            <a:ext cx="7200900" cy="20002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14350" y="1840230"/>
            <a:ext cx="4474845" cy="52806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297805" y="1840230"/>
            <a:ext cx="4474845" cy="52806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14350" y="320040"/>
            <a:ext cx="9258300" cy="12801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14350" y="1840230"/>
            <a:ext cx="9258300" cy="52806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97580" y="7440930"/>
            <a:ext cx="3291840" cy="400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14350" y="7440930"/>
            <a:ext cx="2366010" cy="400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406640" y="7440930"/>
            <a:ext cx="2366010" cy="400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287000" cy="8001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2025-03-12T15:32:34Z</dcterms:created>
  <dcterms:modified xsi:type="dcterms:W3CDTF">2025-03-12T15:32:34Z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2025-03-12T00:00:00Z</vt:filetime>
  </property>
  <property fmtid="{D5CDD505-2E9C-101B-9397-08002B2CF9AE}" pid="3" name="Creator">
    <vt:lpwstr>Adobe Acrobat 24.5</vt:lpwstr>
  </property>
  <property fmtid="{D5CDD505-2E9C-101B-9397-08002B2CF9AE}" pid="4" name="LastSaved">
    <vt:filetime>2025-03-12T00:00:00Z</vt:filetime>
  </property>
  <property fmtid="{D5CDD505-2E9C-101B-9397-08002B2CF9AE}" pid="5" name="Producer">
    <vt:lpwstr>Adobe Acrobat 24.5 Image Conversion Plug-in</vt:lpwstr>
  </property>
</Properties>
</file>