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287000" cy="8001000"/>
  <p:notesSz cx="10287000" cy="8001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480310"/>
            <a:ext cx="8743950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4480560"/>
            <a:ext cx="72009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14350" y="1840230"/>
            <a:ext cx="4474845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297805" y="1840230"/>
            <a:ext cx="4474845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350" y="320040"/>
            <a:ext cx="9258300" cy="1280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1840230"/>
            <a:ext cx="92583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97580" y="7440930"/>
            <a:ext cx="329184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14350" y="7440930"/>
            <a:ext cx="236601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406640" y="7440930"/>
            <a:ext cx="236601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800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2025-05-07T18:18:18Z</dcterms:created>
  <dcterms:modified xsi:type="dcterms:W3CDTF">2025-05-07T18:18:18Z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2025-05-07T00:00:00Z</vt:filetime>
  </property>
  <property fmtid="{D5CDD505-2E9C-101B-9397-08002B2CF9AE}" pid="3" name="Creator">
    <vt:lpwstr>Adobe Acrobat 25.1</vt:lpwstr>
  </property>
  <property fmtid="{D5CDD505-2E9C-101B-9397-08002B2CF9AE}" pid="4" name="LastSaved">
    <vt:filetime>2025-05-07T00:00:00Z</vt:filetime>
  </property>
  <property fmtid="{D5CDD505-2E9C-101B-9397-08002B2CF9AE}" pid="5" name="Producer">
    <vt:lpwstr>Adobe Acrobat 25.1 Image Conversion Plug-in</vt:lpwstr>
  </property>
</Properties>
</file>